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2.bin" ContentType="application/vnd.openxmlformats-officedocument.oleObject"/>
  <Override PartName="/ppt/notesSlides/notesSlide10.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27"/>
  </p:notesMasterIdLst>
  <p:sldIdLst>
    <p:sldId id="256" r:id="rId2"/>
    <p:sldId id="259" r:id="rId3"/>
    <p:sldId id="260" r:id="rId4"/>
    <p:sldId id="268" r:id="rId5"/>
    <p:sldId id="262" r:id="rId6"/>
    <p:sldId id="264" r:id="rId7"/>
    <p:sldId id="717" r:id="rId8"/>
    <p:sldId id="261" r:id="rId9"/>
    <p:sldId id="263" r:id="rId10"/>
    <p:sldId id="265" r:id="rId11"/>
    <p:sldId id="267" r:id="rId12"/>
    <p:sldId id="269" r:id="rId13"/>
    <p:sldId id="266" r:id="rId14"/>
    <p:sldId id="270" r:id="rId15"/>
    <p:sldId id="272" r:id="rId16"/>
    <p:sldId id="271" r:id="rId17"/>
    <p:sldId id="481" r:id="rId18"/>
    <p:sldId id="257" r:id="rId19"/>
    <p:sldId id="273" r:id="rId20"/>
    <p:sldId id="274" r:id="rId21"/>
    <p:sldId id="408" r:id="rId22"/>
    <p:sldId id="409" r:id="rId23"/>
    <p:sldId id="344" r:id="rId24"/>
    <p:sldId id="345" r:id="rId25"/>
    <p:sldId id="346" r:id="rId26"/>
    <p:sldId id="347" r:id="rId27"/>
    <p:sldId id="472" r:id="rId28"/>
    <p:sldId id="727" r:id="rId29"/>
    <p:sldId id="489" r:id="rId30"/>
    <p:sldId id="490" r:id="rId31"/>
    <p:sldId id="411" r:id="rId32"/>
    <p:sldId id="413" r:id="rId33"/>
    <p:sldId id="414" r:id="rId34"/>
    <p:sldId id="415" r:id="rId35"/>
    <p:sldId id="418" r:id="rId36"/>
    <p:sldId id="419" r:id="rId37"/>
    <p:sldId id="420" r:id="rId38"/>
    <p:sldId id="421" r:id="rId39"/>
    <p:sldId id="424"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439" r:id="rId54"/>
    <p:sldId id="440" r:id="rId55"/>
    <p:sldId id="441" r:id="rId56"/>
    <p:sldId id="442" r:id="rId57"/>
    <p:sldId id="443" r:id="rId58"/>
    <p:sldId id="444" r:id="rId59"/>
    <p:sldId id="445" r:id="rId60"/>
    <p:sldId id="446" r:id="rId61"/>
    <p:sldId id="447" r:id="rId62"/>
    <p:sldId id="493" r:id="rId63"/>
    <p:sldId id="448" r:id="rId64"/>
    <p:sldId id="404" r:id="rId65"/>
    <p:sldId id="405" r:id="rId66"/>
    <p:sldId id="406" r:id="rId67"/>
    <p:sldId id="483" r:id="rId68"/>
    <p:sldId id="486" r:id="rId69"/>
    <p:sldId id="487" r:id="rId70"/>
    <p:sldId id="491" r:id="rId71"/>
    <p:sldId id="479" r:id="rId72"/>
    <p:sldId id="480" r:id="rId73"/>
    <p:sldId id="492" r:id="rId74"/>
    <p:sldId id="258" r:id="rId75"/>
    <p:sldId id="494" r:id="rId76"/>
    <p:sldId id="477" r:id="rId77"/>
    <p:sldId id="478" r:id="rId78"/>
    <p:sldId id="719" r:id="rId79"/>
    <p:sldId id="720" r:id="rId80"/>
    <p:sldId id="495" r:id="rId81"/>
    <p:sldId id="275" r:id="rId82"/>
    <p:sldId id="496" r:id="rId83"/>
    <p:sldId id="606" r:id="rId84"/>
    <p:sldId id="718" r:id="rId85"/>
    <p:sldId id="500" r:id="rId86"/>
    <p:sldId id="612" r:id="rId87"/>
    <p:sldId id="389" r:id="rId88"/>
    <p:sldId id="390" r:id="rId89"/>
    <p:sldId id="358" r:id="rId90"/>
    <p:sldId id="359" r:id="rId91"/>
    <p:sldId id="360" r:id="rId92"/>
    <p:sldId id="361" r:id="rId93"/>
    <p:sldId id="502" r:id="rId94"/>
    <p:sldId id="575" r:id="rId95"/>
    <p:sldId id="561" r:id="rId96"/>
    <p:sldId id="560" r:id="rId97"/>
    <p:sldId id="574" r:id="rId98"/>
    <p:sldId id="573" r:id="rId99"/>
    <p:sldId id="572" r:id="rId100"/>
    <p:sldId id="571" r:id="rId101"/>
    <p:sldId id="566" r:id="rId102"/>
    <p:sldId id="565" r:id="rId103"/>
    <p:sldId id="607" r:id="rId104"/>
    <p:sldId id="580" r:id="rId105"/>
    <p:sldId id="579" r:id="rId106"/>
    <p:sldId id="578" r:id="rId107"/>
    <p:sldId id="577" r:id="rId108"/>
    <p:sldId id="576" r:id="rId109"/>
    <p:sldId id="581" r:id="rId110"/>
    <p:sldId id="583" r:id="rId111"/>
    <p:sldId id="466" r:id="rId112"/>
    <p:sldId id="605" r:id="rId113"/>
    <p:sldId id="608" r:id="rId114"/>
    <p:sldId id="604" r:id="rId115"/>
    <p:sldId id="609" r:id="rId116"/>
    <p:sldId id="499" r:id="rId117"/>
    <p:sldId id="610" r:id="rId118"/>
    <p:sldId id="611" r:id="rId119"/>
    <p:sldId id="634" r:id="rId120"/>
    <p:sldId id="614" r:id="rId121"/>
    <p:sldId id="617" r:id="rId122"/>
    <p:sldId id="618" r:id="rId123"/>
    <p:sldId id="615" r:id="rId124"/>
    <p:sldId id="616" r:id="rId125"/>
    <p:sldId id="306" r:id="rId126"/>
    <p:sldId id="307" r:id="rId127"/>
    <p:sldId id="317" r:id="rId128"/>
    <p:sldId id="318" r:id="rId129"/>
    <p:sldId id="319" r:id="rId130"/>
    <p:sldId id="320" r:id="rId131"/>
    <p:sldId id="321" r:id="rId132"/>
    <p:sldId id="322" r:id="rId133"/>
    <p:sldId id="323" r:id="rId134"/>
    <p:sldId id="324" r:id="rId135"/>
    <p:sldId id="325" r:id="rId136"/>
    <p:sldId id="328" r:id="rId137"/>
    <p:sldId id="619" r:id="rId138"/>
    <p:sldId id="620" r:id="rId139"/>
    <p:sldId id="622" r:id="rId140"/>
    <p:sldId id="621" r:id="rId141"/>
    <p:sldId id="623" r:id="rId142"/>
    <p:sldId id="624" r:id="rId143"/>
    <p:sldId id="625" r:id="rId144"/>
    <p:sldId id="626" r:id="rId145"/>
    <p:sldId id="627" r:id="rId146"/>
    <p:sldId id="630" r:id="rId147"/>
    <p:sldId id="632" r:id="rId148"/>
    <p:sldId id="633" r:id="rId149"/>
    <p:sldId id="635" r:id="rId150"/>
    <p:sldId id="637" r:id="rId151"/>
    <p:sldId id="636" r:id="rId152"/>
    <p:sldId id="655" r:id="rId153"/>
    <p:sldId id="650" r:id="rId154"/>
    <p:sldId id="723" r:id="rId155"/>
    <p:sldId id="651" r:id="rId156"/>
    <p:sldId id="654" r:id="rId157"/>
    <p:sldId id="724" r:id="rId158"/>
    <p:sldId id="659" r:id="rId159"/>
    <p:sldId id="661" r:id="rId160"/>
    <p:sldId id="660" r:id="rId161"/>
    <p:sldId id="662" r:id="rId162"/>
    <p:sldId id="663" r:id="rId163"/>
    <p:sldId id="664" r:id="rId164"/>
    <p:sldId id="665" r:id="rId165"/>
    <p:sldId id="666" r:id="rId166"/>
    <p:sldId id="667" r:id="rId167"/>
    <p:sldId id="670" r:id="rId168"/>
    <p:sldId id="657" r:id="rId169"/>
    <p:sldId id="668" r:id="rId170"/>
    <p:sldId id="669" r:id="rId171"/>
    <p:sldId id="671" r:id="rId172"/>
    <p:sldId id="672" r:id="rId173"/>
    <p:sldId id="673" r:id="rId174"/>
    <p:sldId id="674" r:id="rId175"/>
    <p:sldId id="675" r:id="rId176"/>
    <p:sldId id="722" r:id="rId177"/>
    <p:sldId id="721" r:id="rId178"/>
    <p:sldId id="678" r:id="rId179"/>
    <p:sldId id="677" r:id="rId180"/>
    <p:sldId id="676" r:id="rId181"/>
    <p:sldId id="679" r:id="rId182"/>
    <p:sldId id="680" r:id="rId183"/>
    <p:sldId id="682" r:id="rId184"/>
    <p:sldId id="683" r:id="rId185"/>
    <p:sldId id="681" r:id="rId186"/>
    <p:sldId id="658" r:id="rId187"/>
    <p:sldId id="684" r:id="rId188"/>
    <p:sldId id="656" r:id="rId189"/>
    <p:sldId id="638" r:id="rId190"/>
    <p:sldId id="687" r:id="rId191"/>
    <p:sldId id="686" r:id="rId192"/>
    <p:sldId id="688" r:id="rId193"/>
    <p:sldId id="647" r:id="rId194"/>
    <p:sldId id="648" r:id="rId195"/>
    <p:sldId id="640" r:id="rId196"/>
    <p:sldId id="639" r:id="rId197"/>
    <p:sldId id="649" r:id="rId198"/>
    <p:sldId id="716" r:id="rId199"/>
    <p:sldId id="653" r:id="rId200"/>
    <p:sldId id="644" r:id="rId201"/>
    <p:sldId id="645" r:id="rId202"/>
    <p:sldId id="689" r:id="rId203"/>
    <p:sldId id="691" r:id="rId204"/>
    <p:sldId id="451" r:id="rId205"/>
    <p:sldId id="701" r:id="rId206"/>
    <p:sldId id="707" r:id="rId207"/>
    <p:sldId id="702" r:id="rId208"/>
    <p:sldId id="704" r:id="rId209"/>
    <p:sldId id="725" r:id="rId210"/>
    <p:sldId id="706" r:id="rId211"/>
    <p:sldId id="705" r:id="rId212"/>
    <p:sldId id="703" r:id="rId213"/>
    <p:sldId id="709" r:id="rId214"/>
    <p:sldId id="708" r:id="rId215"/>
    <p:sldId id="726" r:id="rId216"/>
    <p:sldId id="710" r:id="rId217"/>
    <p:sldId id="713" r:id="rId218"/>
    <p:sldId id="711" r:id="rId219"/>
    <p:sldId id="712" r:id="rId220"/>
    <p:sldId id="714" r:id="rId221"/>
    <p:sldId id="715" r:id="rId222"/>
    <p:sldId id="694" r:id="rId223"/>
    <p:sldId id="692" r:id="rId224"/>
    <p:sldId id="693" r:id="rId225"/>
    <p:sldId id="690" r:id="rId2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 Yan" initials="JY" lastIdx="1" clrIdx="0">
    <p:extLst>
      <p:ext uri="{19B8F6BF-5375-455C-9EA6-DF929625EA0E}">
        <p15:presenceInfo xmlns:p15="http://schemas.microsoft.com/office/powerpoint/2012/main" userId="ca65725eb94552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5685" autoAdjust="0"/>
  </p:normalViewPr>
  <p:slideViewPr>
    <p:cSldViewPr snapToGrid="0">
      <p:cViewPr varScale="1">
        <p:scale>
          <a:sx n="78" d="100"/>
          <a:sy n="78" d="100"/>
        </p:scale>
        <p:origin x="691" y="67"/>
      </p:cViewPr>
      <p:guideLst/>
    </p:cSldViewPr>
  </p:slideViewPr>
  <p:notesTextViewPr>
    <p:cViewPr>
      <p:scale>
        <a:sx n="1" d="1"/>
        <a:sy n="1" d="1"/>
      </p:scale>
      <p:origin x="0" y="0"/>
    </p:cViewPr>
  </p:notesTextViewPr>
  <p:notesViewPr>
    <p:cSldViewPr snapToGrid="0">
      <p:cViewPr varScale="1">
        <p:scale>
          <a:sx n="86" d="100"/>
          <a:sy n="86" d="100"/>
        </p:scale>
        <p:origin x="3789" y="3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microsoft.com/office/2016/11/relationships/changesInfo" Target="changesInfos/changesInfo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 Yan" userId="ca65725eb945521b" providerId="LiveId" clId="{449CE511-B0D6-4BA3-937B-D024A0682C82}"/>
    <pc:docChg chg="undo redo custSel addSld delSld modSld sldOrd">
      <pc:chgData name="JIA Yan" userId="ca65725eb945521b" providerId="LiveId" clId="{449CE511-B0D6-4BA3-937B-D024A0682C82}" dt="2021-11-02T13:37:06.528" v="12260" actId="20577"/>
      <pc:docMkLst>
        <pc:docMk/>
      </pc:docMkLst>
      <pc:sldChg chg="modSp mod">
        <pc:chgData name="JIA Yan" userId="ca65725eb945521b" providerId="LiveId" clId="{449CE511-B0D6-4BA3-937B-D024A0682C82}" dt="2021-09-22T14:16:34.952" v="1626" actId="20577"/>
        <pc:sldMkLst>
          <pc:docMk/>
          <pc:sldMk cId="911591410" sldId="256"/>
        </pc:sldMkLst>
        <pc:spChg chg="mod">
          <ac:chgData name="JIA Yan" userId="ca65725eb945521b" providerId="LiveId" clId="{449CE511-B0D6-4BA3-937B-D024A0682C82}" dt="2021-09-22T14:16:34.952" v="1626" actId="20577"/>
          <ac:spMkLst>
            <pc:docMk/>
            <pc:sldMk cId="911591410" sldId="256"/>
            <ac:spMk id="3" creationId="{2D5135F2-B4F5-4127-A593-D3CD6A68D9A0}"/>
          </ac:spMkLst>
        </pc:spChg>
      </pc:sldChg>
      <pc:sldChg chg="modSp mod">
        <pc:chgData name="JIA Yan" userId="ca65725eb945521b" providerId="LiveId" clId="{449CE511-B0D6-4BA3-937B-D024A0682C82}" dt="2021-09-26T08:56:55.494" v="3356" actId="20577"/>
        <pc:sldMkLst>
          <pc:docMk/>
          <pc:sldMk cId="3554172637" sldId="257"/>
        </pc:sldMkLst>
        <pc:spChg chg="mod">
          <ac:chgData name="JIA Yan" userId="ca65725eb945521b" providerId="LiveId" clId="{449CE511-B0D6-4BA3-937B-D024A0682C82}" dt="2021-09-26T08:56:55.494" v="3356" actId="20577"/>
          <ac:spMkLst>
            <pc:docMk/>
            <pc:sldMk cId="3554172637" sldId="257"/>
            <ac:spMk id="3" creationId="{56077255-0EFD-455C-BC8F-E05B69CBE860}"/>
          </ac:spMkLst>
        </pc:spChg>
      </pc:sldChg>
      <pc:sldChg chg="addSp delSp modSp mod chgLayout">
        <pc:chgData name="JIA Yan" userId="ca65725eb945521b" providerId="LiveId" clId="{449CE511-B0D6-4BA3-937B-D024A0682C82}" dt="2021-09-29T14:03:38.290" v="4790" actId="20577"/>
        <pc:sldMkLst>
          <pc:docMk/>
          <pc:sldMk cId="455544628" sldId="258"/>
        </pc:sldMkLst>
        <pc:spChg chg="add del mod">
          <ac:chgData name="JIA Yan" userId="ca65725eb945521b" providerId="LiveId" clId="{449CE511-B0D6-4BA3-937B-D024A0682C82}" dt="2021-09-29T14:03:14.682" v="4776" actId="21"/>
          <ac:spMkLst>
            <pc:docMk/>
            <pc:sldMk cId="455544628" sldId="258"/>
            <ac:spMk id="2" creationId="{AEB86FEB-15F0-40F2-8783-646A4157F77A}"/>
          </ac:spMkLst>
        </pc:spChg>
        <pc:spChg chg="mod ord">
          <ac:chgData name="JIA Yan" userId="ca65725eb945521b" providerId="LiveId" clId="{449CE511-B0D6-4BA3-937B-D024A0682C82}" dt="2021-09-25T12:29:00.585" v="2584" actId="20577"/>
          <ac:spMkLst>
            <pc:docMk/>
            <pc:sldMk cId="455544628" sldId="258"/>
            <ac:spMk id="6" creationId="{50BF8257-5872-4E12-9396-90411D82C764}"/>
          </ac:spMkLst>
        </pc:spChg>
        <pc:spChg chg="mod ord">
          <ac:chgData name="JIA Yan" userId="ca65725eb945521b" providerId="LiveId" clId="{449CE511-B0D6-4BA3-937B-D024A0682C82}" dt="2021-09-29T14:03:38.290" v="4790" actId="20577"/>
          <ac:spMkLst>
            <pc:docMk/>
            <pc:sldMk cId="455544628" sldId="258"/>
            <ac:spMk id="7" creationId="{4EF5984E-66F9-4B1C-91EA-7A95C1FC080F}"/>
          </ac:spMkLst>
        </pc:spChg>
        <pc:picChg chg="add del mod">
          <ac:chgData name="JIA Yan" userId="ca65725eb945521b" providerId="LiveId" clId="{449CE511-B0D6-4BA3-937B-D024A0682C82}" dt="2021-09-29T14:02:58.194" v="4770" actId="21"/>
          <ac:picMkLst>
            <pc:docMk/>
            <pc:sldMk cId="455544628" sldId="258"/>
            <ac:picMk id="4" creationId="{D0C5597C-1262-4002-BEB3-BE7316BED0DF}"/>
          </ac:picMkLst>
        </pc:picChg>
      </pc:sldChg>
      <pc:sldChg chg="modSp mod">
        <pc:chgData name="JIA Yan" userId="ca65725eb945521b" providerId="LiveId" clId="{449CE511-B0D6-4BA3-937B-D024A0682C82}" dt="2021-09-22T09:36:54.495" v="178" actId="6549"/>
        <pc:sldMkLst>
          <pc:docMk/>
          <pc:sldMk cId="4216194430" sldId="259"/>
        </pc:sldMkLst>
        <pc:spChg chg="mod">
          <ac:chgData name="JIA Yan" userId="ca65725eb945521b" providerId="LiveId" clId="{449CE511-B0D6-4BA3-937B-D024A0682C82}" dt="2021-09-22T09:15:27.976" v="6" actId="20577"/>
          <ac:spMkLst>
            <pc:docMk/>
            <pc:sldMk cId="4216194430" sldId="259"/>
            <ac:spMk id="2" creationId="{624DEC56-D496-4B92-9E2C-7232D68DF69E}"/>
          </ac:spMkLst>
        </pc:spChg>
        <pc:spChg chg="mod">
          <ac:chgData name="JIA Yan" userId="ca65725eb945521b" providerId="LiveId" clId="{449CE511-B0D6-4BA3-937B-D024A0682C82}" dt="2021-09-22T09:36:54.495" v="178" actId="6549"/>
          <ac:spMkLst>
            <pc:docMk/>
            <pc:sldMk cId="4216194430" sldId="259"/>
            <ac:spMk id="3" creationId="{D3862EC9-6B55-4EA8-B7C1-0ABDB1CA2E96}"/>
          </ac:spMkLst>
        </pc:spChg>
      </pc:sldChg>
      <pc:sldChg chg="modSp mod">
        <pc:chgData name="JIA Yan" userId="ca65725eb945521b" providerId="LiveId" clId="{449CE511-B0D6-4BA3-937B-D024A0682C82}" dt="2021-09-22T09:37:22.749" v="180" actId="20577"/>
        <pc:sldMkLst>
          <pc:docMk/>
          <pc:sldMk cId="1461255517" sldId="260"/>
        </pc:sldMkLst>
        <pc:spChg chg="mod">
          <ac:chgData name="JIA Yan" userId="ca65725eb945521b" providerId="LiveId" clId="{449CE511-B0D6-4BA3-937B-D024A0682C82}" dt="2021-09-22T09:37:22.749" v="180" actId="20577"/>
          <ac:spMkLst>
            <pc:docMk/>
            <pc:sldMk cId="1461255517" sldId="260"/>
            <ac:spMk id="3" creationId="{56077255-0EFD-455C-BC8F-E05B69CBE860}"/>
          </ac:spMkLst>
        </pc:spChg>
      </pc:sldChg>
      <pc:sldChg chg="addSp delSp modSp mod">
        <pc:chgData name="JIA Yan" userId="ca65725eb945521b" providerId="LiveId" clId="{449CE511-B0D6-4BA3-937B-D024A0682C82}" dt="2021-09-22T09:42:02.971" v="214" actId="1076"/>
        <pc:sldMkLst>
          <pc:docMk/>
          <pc:sldMk cId="2968899531" sldId="261"/>
        </pc:sldMkLst>
        <pc:spChg chg="mod">
          <ac:chgData name="JIA Yan" userId="ca65725eb945521b" providerId="LiveId" clId="{449CE511-B0D6-4BA3-937B-D024A0682C82}" dt="2021-09-22T09:39:01.625" v="200" actId="20577"/>
          <ac:spMkLst>
            <pc:docMk/>
            <pc:sldMk cId="2968899531" sldId="261"/>
            <ac:spMk id="2" creationId="{D46604FA-9CBC-4132-9EA5-DC7BBDD57180}"/>
          </ac:spMkLst>
        </pc:spChg>
        <pc:spChg chg="del">
          <ac:chgData name="JIA Yan" userId="ca65725eb945521b" providerId="LiveId" clId="{449CE511-B0D6-4BA3-937B-D024A0682C82}" dt="2021-09-22T09:39:06.402" v="201" actId="478"/>
          <ac:spMkLst>
            <pc:docMk/>
            <pc:sldMk cId="2968899531" sldId="261"/>
            <ac:spMk id="3" creationId="{07E4AFC4-4A28-43D1-BD71-D640C0700006}"/>
          </ac:spMkLst>
        </pc:spChg>
        <pc:spChg chg="add mod">
          <ac:chgData name="JIA Yan" userId="ca65725eb945521b" providerId="LiveId" clId="{449CE511-B0D6-4BA3-937B-D024A0682C82}" dt="2021-09-22T09:42:02.971" v="214" actId="1076"/>
          <ac:spMkLst>
            <pc:docMk/>
            <pc:sldMk cId="2968899531" sldId="261"/>
            <ac:spMk id="14" creationId="{27C58C7D-66CB-4F9B-8414-FABEF59AA1FB}"/>
          </ac:spMkLst>
        </pc:spChg>
        <pc:grpChg chg="mod">
          <ac:chgData name="JIA Yan" userId="ca65725eb945521b" providerId="LiveId" clId="{449CE511-B0D6-4BA3-937B-D024A0682C82}" dt="2021-09-22T09:41:31.448" v="206" actId="1076"/>
          <ac:grpSpMkLst>
            <pc:docMk/>
            <pc:sldMk cId="2968899531" sldId="261"/>
            <ac:grpSpMk id="4" creationId="{EDFC6707-920F-4184-9D13-B77ED059FB6F}"/>
          </ac:grpSpMkLst>
        </pc:grpChg>
      </pc:sldChg>
      <pc:sldChg chg="modSp mod">
        <pc:chgData name="JIA Yan" userId="ca65725eb945521b" providerId="LiveId" clId="{449CE511-B0D6-4BA3-937B-D024A0682C82}" dt="2021-09-22T09:38:00.811" v="190" actId="20577"/>
        <pc:sldMkLst>
          <pc:docMk/>
          <pc:sldMk cId="1896193491" sldId="262"/>
        </pc:sldMkLst>
        <pc:spChg chg="mod">
          <ac:chgData name="JIA Yan" userId="ca65725eb945521b" providerId="LiveId" clId="{449CE511-B0D6-4BA3-937B-D024A0682C82}" dt="2021-09-22T09:38:00.811" v="190" actId="20577"/>
          <ac:spMkLst>
            <pc:docMk/>
            <pc:sldMk cId="1896193491" sldId="262"/>
            <ac:spMk id="3" creationId="{DEA95893-5023-451B-880E-02C3436511FE}"/>
          </ac:spMkLst>
        </pc:spChg>
      </pc:sldChg>
      <pc:sldChg chg="addSp delSp modSp mod chgLayout">
        <pc:chgData name="JIA Yan" userId="ca65725eb945521b" providerId="LiveId" clId="{449CE511-B0D6-4BA3-937B-D024A0682C82}" dt="2021-09-22T09:53:16.582" v="286" actId="14100"/>
        <pc:sldMkLst>
          <pc:docMk/>
          <pc:sldMk cId="1469976609" sldId="263"/>
        </pc:sldMkLst>
        <pc:spChg chg="del">
          <ac:chgData name="JIA Yan" userId="ca65725eb945521b" providerId="LiveId" clId="{449CE511-B0D6-4BA3-937B-D024A0682C82}" dt="2021-09-22T09:39:53.385" v="202" actId="478"/>
          <ac:spMkLst>
            <pc:docMk/>
            <pc:sldMk cId="1469976609" sldId="263"/>
            <ac:spMk id="2" creationId="{306D2131-8CB4-4472-89DC-753FC9C349C1}"/>
          </ac:spMkLst>
        </pc:spChg>
        <pc:spChg chg="del">
          <ac:chgData name="JIA Yan" userId="ca65725eb945521b" providerId="LiveId" clId="{449CE511-B0D6-4BA3-937B-D024A0682C82}" dt="2021-09-22T09:40:01.478" v="204" actId="478"/>
          <ac:spMkLst>
            <pc:docMk/>
            <pc:sldMk cId="1469976609" sldId="263"/>
            <ac:spMk id="3" creationId="{8C1E9C44-B76A-4EA7-992F-1B95A676BD6C}"/>
          </ac:spMkLst>
        </pc:spChg>
        <pc:spChg chg="mod">
          <ac:chgData name="JIA Yan" userId="ca65725eb945521b" providerId="LiveId" clId="{449CE511-B0D6-4BA3-937B-D024A0682C82}" dt="2021-09-22T09:43:38.356" v="220" actId="164"/>
          <ac:spMkLst>
            <pc:docMk/>
            <pc:sldMk cId="1469976609" sldId="263"/>
            <ac:spMk id="5" creationId="{74B08F9A-0933-4BEE-A0E4-FB40514A529A}"/>
          </ac:spMkLst>
        </pc:spChg>
        <pc:spChg chg="mod">
          <ac:chgData name="JIA Yan" userId="ca65725eb945521b" providerId="LiveId" clId="{449CE511-B0D6-4BA3-937B-D024A0682C82}" dt="2021-09-22T09:53:16.582" v="286" actId="14100"/>
          <ac:spMkLst>
            <pc:docMk/>
            <pc:sldMk cId="1469976609" sldId="263"/>
            <ac:spMk id="6" creationId="{EDBF0719-ADB7-4EB5-9490-67FF8B38CE29}"/>
          </ac:spMkLst>
        </pc:spChg>
        <pc:spChg chg="mod">
          <ac:chgData name="JIA Yan" userId="ca65725eb945521b" providerId="LiveId" clId="{449CE511-B0D6-4BA3-937B-D024A0682C82}" dt="2021-09-22T09:43:38.356" v="220" actId="164"/>
          <ac:spMkLst>
            <pc:docMk/>
            <pc:sldMk cId="1469976609" sldId="263"/>
            <ac:spMk id="7" creationId="{1A09BBCF-FBCF-47AE-9249-C1B660204B8D}"/>
          </ac:spMkLst>
        </pc:spChg>
        <pc:spChg chg="mod">
          <ac:chgData name="JIA Yan" userId="ca65725eb945521b" providerId="LiveId" clId="{449CE511-B0D6-4BA3-937B-D024A0682C82}" dt="2021-09-22T09:43:38.356" v="220" actId="164"/>
          <ac:spMkLst>
            <pc:docMk/>
            <pc:sldMk cId="1469976609" sldId="263"/>
            <ac:spMk id="8" creationId="{F2191614-851E-4411-9133-57D8C6891EA7}"/>
          </ac:spMkLst>
        </pc:spChg>
        <pc:spChg chg="mod">
          <ac:chgData name="JIA Yan" userId="ca65725eb945521b" providerId="LiveId" clId="{449CE511-B0D6-4BA3-937B-D024A0682C82}" dt="2021-09-22T09:45:02.884" v="250" actId="14100"/>
          <ac:spMkLst>
            <pc:docMk/>
            <pc:sldMk cId="1469976609" sldId="263"/>
            <ac:spMk id="9" creationId="{68BF7D74-2262-49FD-BDBC-2B4FA4A8A30F}"/>
          </ac:spMkLst>
        </pc:spChg>
        <pc:spChg chg="add mod ord">
          <ac:chgData name="JIA Yan" userId="ca65725eb945521b" providerId="LiveId" clId="{449CE511-B0D6-4BA3-937B-D024A0682C82}" dt="2021-09-22T09:44:08.513" v="227" actId="700"/>
          <ac:spMkLst>
            <pc:docMk/>
            <pc:sldMk cId="1469976609" sldId="263"/>
            <ac:spMk id="10" creationId="{8EDBA755-C581-4131-BDEF-0C82DD1A9F3D}"/>
          </ac:spMkLst>
        </pc:spChg>
        <pc:spChg chg="add del mod">
          <ac:chgData name="JIA Yan" userId="ca65725eb945521b" providerId="LiveId" clId="{449CE511-B0D6-4BA3-937B-D024A0682C82}" dt="2021-09-22T09:44:05.461" v="226" actId="767"/>
          <ac:spMkLst>
            <pc:docMk/>
            <pc:sldMk cId="1469976609" sldId="263"/>
            <ac:spMk id="12" creationId="{5094D4D7-4EC8-4D48-AE7E-5D0A070D7957}"/>
          </ac:spMkLst>
        </pc:spChg>
        <pc:spChg chg="add mod ord">
          <ac:chgData name="JIA Yan" userId="ca65725eb945521b" providerId="LiveId" clId="{449CE511-B0D6-4BA3-937B-D024A0682C82}" dt="2021-09-22T09:46:04.726" v="257" actId="14100"/>
          <ac:spMkLst>
            <pc:docMk/>
            <pc:sldMk cId="1469976609" sldId="263"/>
            <ac:spMk id="13" creationId="{E109484C-7CD1-4E60-932D-A7EF8190B2CD}"/>
          </ac:spMkLst>
        </pc:spChg>
        <pc:grpChg chg="add mod">
          <ac:chgData name="JIA Yan" userId="ca65725eb945521b" providerId="LiveId" clId="{449CE511-B0D6-4BA3-937B-D024A0682C82}" dt="2021-09-22T09:45:53.113" v="254" actId="14100"/>
          <ac:grpSpMkLst>
            <pc:docMk/>
            <pc:sldMk cId="1469976609" sldId="263"/>
            <ac:grpSpMk id="11" creationId="{A8C27506-8221-4D5F-9B51-3EACF081A2E7}"/>
          </ac:grpSpMkLst>
        </pc:grpChg>
        <pc:picChg chg="add del mod">
          <ac:chgData name="JIA Yan" userId="ca65725eb945521b" providerId="LiveId" clId="{449CE511-B0D6-4BA3-937B-D024A0682C82}" dt="2021-09-22T09:43:38.356" v="220" actId="164"/>
          <ac:picMkLst>
            <pc:docMk/>
            <pc:sldMk cId="1469976609" sldId="263"/>
            <ac:picMk id="4" creationId="{A7ED2E5F-A491-4756-885B-31F528803FFF}"/>
          </ac:picMkLst>
        </pc:picChg>
      </pc:sldChg>
      <pc:sldChg chg="modSp mod">
        <pc:chgData name="JIA Yan" userId="ca65725eb945521b" providerId="LiveId" clId="{449CE511-B0D6-4BA3-937B-D024A0682C82}" dt="2021-09-22T09:38:13.098" v="193" actId="1076"/>
        <pc:sldMkLst>
          <pc:docMk/>
          <pc:sldMk cId="1016095430" sldId="264"/>
        </pc:sldMkLst>
        <pc:picChg chg="mod">
          <ac:chgData name="JIA Yan" userId="ca65725eb945521b" providerId="LiveId" clId="{449CE511-B0D6-4BA3-937B-D024A0682C82}" dt="2021-09-22T09:38:13.098" v="193" actId="1076"/>
          <ac:picMkLst>
            <pc:docMk/>
            <pc:sldMk cId="1016095430" sldId="264"/>
            <ac:picMk id="5" creationId="{5EDBF3A4-3DAD-4123-A52C-76A6C075FD57}"/>
          </ac:picMkLst>
        </pc:picChg>
      </pc:sldChg>
      <pc:sldChg chg="addSp delSp modSp mod">
        <pc:chgData name="JIA Yan" userId="ca65725eb945521b" providerId="LiveId" clId="{449CE511-B0D6-4BA3-937B-D024A0682C82}" dt="2021-09-22T10:26:02.781" v="1350" actId="1076"/>
        <pc:sldMkLst>
          <pc:docMk/>
          <pc:sldMk cId="1259876901" sldId="265"/>
        </pc:sldMkLst>
        <pc:spChg chg="mod">
          <ac:chgData name="JIA Yan" userId="ca65725eb945521b" providerId="LiveId" clId="{449CE511-B0D6-4BA3-937B-D024A0682C82}" dt="2021-09-22T09:46:50.741" v="258"/>
          <ac:spMkLst>
            <pc:docMk/>
            <pc:sldMk cId="1259876901" sldId="265"/>
            <ac:spMk id="2" creationId="{38794044-7643-47CE-9DF5-5F3C2F5EF747}"/>
          </ac:spMkLst>
        </pc:spChg>
        <pc:spChg chg="mod">
          <ac:chgData name="JIA Yan" userId="ca65725eb945521b" providerId="LiveId" clId="{449CE511-B0D6-4BA3-937B-D024A0682C82}" dt="2021-09-22T09:47:01.850" v="270" actId="20577"/>
          <ac:spMkLst>
            <pc:docMk/>
            <pc:sldMk cId="1259876901" sldId="265"/>
            <ac:spMk id="3" creationId="{976D5ECF-E30C-4595-BE57-ADFA772A9525}"/>
          </ac:spMkLst>
        </pc:spChg>
        <pc:spChg chg="add mod">
          <ac:chgData name="JIA Yan" userId="ca65725eb945521b" providerId="LiveId" clId="{449CE511-B0D6-4BA3-937B-D024A0682C82}" dt="2021-09-22T09:48:08.422" v="273"/>
          <ac:spMkLst>
            <pc:docMk/>
            <pc:sldMk cId="1259876901" sldId="265"/>
            <ac:spMk id="7" creationId="{017F8CE4-6026-4172-A069-F9956876A273}"/>
          </ac:spMkLst>
        </pc:spChg>
        <pc:spChg chg="add mod">
          <ac:chgData name="JIA Yan" userId="ca65725eb945521b" providerId="LiveId" clId="{449CE511-B0D6-4BA3-937B-D024A0682C82}" dt="2021-09-22T09:48:08.422" v="273"/>
          <ac:spMkLst>
            <pc:docMk/>
            <pc:sldMk cId="1259876901" sldId="265"/>
            <ac:spMk id="8" creationId="{4514E328-B887-4EBA-A21A-B0A3E134FE11}"/>
          </ac:spMkLst>
        </pc:spChg>
        <pc:spChg chg="add mod">
          <ac:chgData name="JIA Yan" userId="ca65725eb945521b" providerId="LiveId" clId="{449CE511-B0D6-4BA3-937B-D024A0682C82}" dt="2021-09-22T09:48:08.422" v="273"/>
          <ac:spMkLst>
            <pc:docMk/>
            <pc:sldMk cId="1259876901" sldId="265"/>
            <ac:spMk id="9" creationId="{2D4B8343-283B-4E65-823A-C286CDA56AE8}"/>
          </ac:spMkLst>
        </pc:spChg>
        <pc:spChg chg="add mod">
          <ac:chgData name="JIA Yan" userId="ca65725eb945521b" providerId="LiveId" clId="{449CE511-B0D6-4BA3-937B-D024A0682C82}" dt="2021-09-22T09:48:08.422" v="273"/>
          <ac:spMkLst>
            <pc:docMk/>
            <pc:sldMk cId="1259876901" sldId="265"/>
            <ac:spMk id="10" creationId="{D0DA776F-C25F-4DA0-A9DF-A00F59D62165}"/>
          </ac:spMkLst>
        </pc:spChg>
        <pc:grpChg chg="add mod">
          <ac:chgData name="JIA Yan" userId="ca65725eb945521b" providerId="LiveId" clId="{449CE511-B0D6-4BA3-937B-D024A0682C82}" dt="2021-09-22T10:26:02.781" v="1350" actId="1076"/>
          <ac:grpSpMkLst>
            <pc:docMk/>
            <pc:sldMk cId="1259876901" sldId="265"/>
            <ac:grpSpMk id="5" creationId="{B8450BF4-0183-4877-9A70-5EFE181C9998}"/>
          </ac:grpSpMkLst>
        </pc:grpChg>
        <pc:picChg chg="del mod">
          <ac:chgData name="JIA Yan" userId="ca65725eb945521b" providerId="LiveId" clId="{449CE511-B0D6-4BA3-937B-D024A0682C82}" dt="2021-09-22T10:25:44.070" v="1344" actId="21"/>
          <ac:picMkLst>
            <pc:docMk/>
            <pc:sldMk cId="1259876901" sldId="265"/>
            <ac:picMk id="4" creationId="{7977EC2E-D078-4ACB-98D0-B46DF9DF3E52}"/>
          </ac:picMkLst>
        </pc:picChg>
        <pc:picChg chg="add mod">
          <ac:chgData name="JIA Yan" userId="ca65725eb945521b" providerId="LiveId" clId="{449CE511-B0D6-4BA3-937B-D024A0682C82}" dt="2021-09-22T09:48:08.422" v="273"/>
          <ac:picMkLst>
            <pc:docMk/>
            <pc:sldMk cId="1259876901" sldId="265"/>
            <ac:picMk id="6" creationId="{3B8DC8BC-00E2-4EC3-AE95-9CF2EAECEBDC}"/>
          </ac:picMkLst>
        </pc:picChg>
        <pc:picChg chg="add mod">
          <ac:chgData name="JIA Yan" userId="ca65725eb945521b" providerId="LiveId" clId="{449CE511-B0D6-4BA3-937B-D024A0682C82}" dt="2021-09-22T09:53:22.711" v="288"/>
          <ac:picMkLst>
            <pc:docMk/>
            <pc:sldMk cId="1259876901" sldId="265"/>
            <ac:picMk id="11" creationId="{E7E33548-6EEF-4A1D-9D50-77899EC43489}"/>
          </ac:picMkLst>
        </pc:picChg>
      </pc:sldChg>
      <pc:sldChg chg="addSp delSp modSp new mod chgLayout">
        <pc:chgData name="JIA Yan" userId="ca65725eb945521b" providerId="LiveId" clId="{449CE511-B0D6-4BA3-937B-D024A0682C82}" dt="2021-11-02T06:26:29.152" v="9022" actId="20577"/>
        <pc:sldMkLst>
          <pc:docMk/>
          <pc:sldMk cId="1711267256" sldId="266"/>
        </pc:sldMkLst>
        <pc:spChg chg="del">
          <ac:chgData name="JIA Yan" userId="ca65725eb945521b" providerId="LiveId" clId="{449CE511-B0D6-4BA3-937B-D024A0682C82}" dt="2021-09-22T09:55:27.396" v="317" actId="700"/>
          <ac:spMkLst>
            <pc:docMk/>
            <pc:sldMk cId="1711267256" sldId="266"/>
            <ac:spMk id="2" creationId="{87AA41DE-9FDF-4185-BFD2-1E448D479FAA}"/>
          </ac:spMkLst>
        </pc:spChg>
        <pc:spChg chg="del">
          <ac:chgData name="JIA Yan" userId="ca65725eb945521b" providerId="LiveId" clId="{449CE511-B0D6-4BA3-937B-D024A0682C82}" dt="2021-09-22T09:55:27.396" v="317" actId="700"/>
          <ac:spMkLst>
            <pc:docMk/>
            <pc:sldMk cId="1711267256" sldId="266"/>
            <ac:spMk id="3" creationId="{8AC7B234-EA4F-49E7-AE4C-E28E9F9A44A1}"/>
          </ac:spMkLst>
        </pc:spChg>
        <pc:spChg chg="add mod ord">
          <ac:chgData name="JIA Yan" userId="ca65725eb945521b" providerId="LiveId" clId="{449CE511-B0D6-4BA3-937B-D024A0682C82}" dt="2021-09-22T09:55:32.237" v="334" actId="20577"/>
          <ac:spMkLst>
            <pc:docMk/>
            <pc:sldMk cId="1711267256" sldId="266"/>
            <ac:spMk id="4" creationId="{C7876DE2-DADE-4511-B313-82BCE0441E6C}"/>
          </ac:spMkLst>
        </pc:spChg>
        <pc:spChg chg="add mod ord">
          <ac:chgData name="JIA Yan" userId="ca65725eb945521b" providerId="LiveId" clId="{449CE511-B0D6-4BA3-937B-D024A0682C82}" dt="2021-11-02T06:26:29.152" v="9022" actId="20577"/>
          <ac:spMkLst>
            <pc:docMk/>
            <pc:sldMk cId="1711267256" sldId="266"/>
            <ac:spMk id="5" creationId="{5BDBE0EE-086B-4FD2-9C3E-F62459911EB1}"/>
          </ac:spMkLst>
        </pc:spChg>
        <pc:spChg chg="add mod">
          <ac:chgData name="JIA Yan" userId="ca65725eb945521b" providerId="LiveId" clId="{449CE511-B0D6-4BA3-937B-D024A0682C82}" dt="2021-09-23T09:21:34.124" v="1790" actId="14100"/>
          <ac:spMkLst>
            <pc:docMk/>
            <pc:sldMk cId="1711267256" sldId="266"/>
            <ac:spMk id="6" creationId="{931B8DB7-74B0-4921-9BA8-3E0458693C94}"/>
          </ac:spMkLst>
        </pc:spChg>
        <pc:grpChg chg="add mod">
          <ac:chgData name="JIA Yan" userId="ca65725eb945521b" providerId="LiveId" clId="{449CE511-B0D6-4BA3-937B-D024A0682C82}" dt="2021-09-23T09:20:45.662" v="1781" actId="1076"/>
          <ac:grpSpMkLst>
            <pc:docMk/>
            <pc:sldMk cId="1711267256" sldId="266"/>
            <ac:grpSpMk id="7" creationId="{6A4D5503-E88F-4EDC-9E82-A6963B8947D1}"/>
          </ac:grpSpMkLst>
        </pc:grpChg>
        <pc:picChg chg="add mod">
          <ac:chgData name="JIA Yan" userId="ca65725eb945521b" providerId="LiveId" clId="{449CE511-B0D6-4BA3-937B-D024A0682C82}" dt="2021-09-23T09:20:44.345" v="1780" actId="164"/>
          <ac:picMkLst>
            <pc:docMk/>
            <pc:sldMk cId="1711267256" sldId="266"/>
            <ac:picMk id="3" creationId="{A34BB239-542E-4DA7-BF07-170F3DF12460}"/>
          </ac:picMkLst>
        </pc:picChg>
      </pc:sldChg>
      <pc:sldChg chg="addSp delSp modSp add mod">
        <pc:chgData name="JIA Yan" userId="ca65725eb945521b" providerId="LiveId" clId="{449CE511-B0D6-4BA3-937B-D024A0682C82}" dt="2021-09-22T09:53:52.836" v="316" actId="1076"/>
        <pc:sldMkLst>
          <pc:docMk/>
          <pc:sldMk cId="3032232741" sldId="267"/>
        </pc:sldMkLst>
        <pc:spChg chg="mod">
          <ac:chgData name="JIA Yan" userId="ca65725eb945521b" providerId="LiveId" clId="{449CE511-B0D6-4BA3-937B-D024A0682C82}" dt="2021-09-22T09:53:37.657" v="308" actId="20577"/>
          <ac:spMkLst>
            <pc:docMk/>
            <pc:sldMk cId="3032232741" sldId="267"/>
            <ac:spMk id="3" creationId="{976D5ECF-E30C-4595-BE57-ADFA772A9525}"/>
          </ac:spMkLst>
        </pc:spChg>
        <pc:grpChg chg="del">
          <ac:chgData name="JIA Yan" userId="ca65725eb945521b" providerId="LiveId" clId="{449CE511-B0D6-4BA3-937B-D024A0682C82}" dt="2021-09-22T09:53:29.326" v="291" actId="478"/>
          <ac:grpSpMkLst>
            <pc:docMk/>
            <pc:sldMk cId="3032232741" sldId="267"/>
            <ac:grpSpMk id="5" creationId="{B8450BF4-0183-4877-9A70-5EFE181C9998}"/>
          </ac:grpSpMkLst>
        </pc:grpChg>
        <pc:picChg chg="del">
          <ac:chgData name="JIA Yan" userId="ca65725eb945521b" providerId="LiveId" clId="{449CE511-B0D6-4BA3-937B-D024A0682C82}" dt="2021-09-22T09:53:28.840" v="290" actId="478"/>
          <ac:picMkLst>
            <pc:docMk/>
            <pc:sldMk cId="3032232741" sldId="267"/>
            <ac:picMk id="4" creationId="{7977EC2E-D078-4ACB-98D0-B46DF9DF3E52}"/>
          </ac:picMkLst>
        </pc:picChg>
        <pc:picChg chg="add mod">
          <ac:chgData name="JIA Yan" userId="ca65725eb945521b" providerId="LiveId" clId="{449CE511-B0D6-4BA3-937B-D024A0682C82}" dt="2021-09-22T09:53:52.836" v="316" actId="1076"/>
          <ac:picMkLst>
            <pc:docMk/>
            <pc:sldMk cId="3032232741" sldId="267"/>
            <ac:picMk id="11" creationId="{0742D13E-5B07-49D1-93C3-5D4B0342736B}"/>
          </ac:picMkLst>
        </pc:picChg>
      </pc:sldChg>
      <pc:sldChg chg="add del">
        <pc:chgData name="JIA Yan" userId="ca65725eb945521b" providerId="LiveId" clId="{449CE511-B0D6-4BA3-937B-D024A0682C82}" dt="2021-09-22T09:53:39.719" v="310"/>
        <pc:sldMkLst>
          <pc:docMk/>
          <pc:sldMk cId="2207528084" sldId="268"/>
        </pc:sldMkLst>
      </pc:sldChg>
      <pc:sldChg chg="modSp new mod">
        <pc:chgData name="JIA Yan" userId="ca65725eb945521b" providerId="LiveId" clId="{449CE511-B0D6-4BA3-937B-D024A0682C82}" dt="2021-09-22T10:01:00.836" v="617" actId="20577"/>
        <pc:sldMkLst>
          <pc:docMk/>
          <pc:sldMk cId="3045265211" sldId="268"/>
        </pc:sldMkLst>
        <pc:spChg chg="mod">
          <ac:chgData name="JIA Yan" userId="ca65725eb945521b" providerId="LiveId" clId="{449CE511-B0D6-4BA3-937B-D024A0682C82}" dt="2021-09-22T09:58:51.693" v="374" actId="20577"/>
          <ac:spMkLst>
            <pc:docMk/>
            <pc:sldMk cId="3045265211" sldId="268"/>
            <ac:spMk id="2" creationId="{31EFB98A-67AC-430D-BF31-B1FB4E722254}"/>
          </ac:spMkLst>
        </pc:spChg>
        <pc:spChg chg="mod">
          <ac:chgData name="JIA Yan" userId="ca65725eb945521b" providerId="LiveId" clId="{449CE511-B0D6-4BA3-937B-D024A0682C82}" dt="2021-09-22T10:01:00.836" v="617" actId="20577"/>
          <ac:spMkLst>
            <pc:docMk/>
            <pc:sldMk cId="3045265211" sldId="268"/>
            <ac:spMk id="3" creationId="{37B2550B-360A-412A-B69F-1D708CBCD8F5}"/>
          </ac:spMkLst>
        </pc:spChg>
      </pc:sldChg>
      <pc:sldChg chg="addSp delSp modSp new mod">
        <pc:chgData name="JIA Yan" userId="ca65725eb945521b" providerId="LiveId" clId="{449CE511-B0D6-4BA3-937B-D024A0682C82}" dt="2021-09-23T09:08:33.054" v="1705" actId="1076"/>
        <pc:sldMkLst>
          <pc:docMk/>
          <pc:sldMk cId="113206715" sldId="269"/>
        </pc:sldMkLst>
        <pc:spChg chg="mod">
          <ac:chgData name="JIA Yan" userId="ca65725eb945521b" providerId="LiveId" clId="{449CE511-B0D6-4BA3-937B-D024A0682C82}" dt="2021-09-22T10:09:19.693" v="891"/>
          <ac:spMkLst>
            <pc:docMk/>
            <pc:sldMk cId="113206715" sldId="269"/>
            <ac:spMk id="2" creationId="{91DDAF2E-4479-4962-9375-A08F9ECFE233}"/>
          </ac:spMkLst>
        </pc:spChg>
        <pc:spChg chg="del">
          <ac:chgData name="JIA Yan" userId="ca65725eb945521b" providerId="LiveId" clId="{449CE511-B0D6-4BA3-937B-D024A0682C82}" dt="2021-09-22T10:10:01.864" v="892"/>
          <ac:spMkLst>
            <pc:docMk/>
            <pc:sldMk cId="113206715" sldId="269"/>
            <ac:spMk id="3" creationId="{139D6EC5-5F69-41BC-AAE2-B4261852F2A7}"/>
          </ac:spMkLst>
        </pc:spChg>
        <pc:spChg chg="add mod">
          <ac:chgData name="JIA Yan" userId="ca65725eb945521b" providerId="LiveId" clId="{449CE511-B0D6-4BA3-937B-D024A0682C82}" dt="2021-09-23T09:08:23.001" v="1703" actId="20577"/>
          <ac:spMkLst>
            <pc:docMk/>
            <pc:sldMk cId="113206715" sldId="269"/>
            <ac:spMk id="3" creationId="{202F0877-E0AF-4BED-B645-8F0F86440C1B}"/>
          </ac:spMkLst>
        </pc:spChg>
        <pc:picChg chg="add mod">
          <ac:chgData name="JIA Yan" userId="ca65725eb945521b" providerId="LiveId" clId="{449CE511-B0D6-4BA3-937B-D024A0682C82}" dt="2021-09-23T09:08:33.054" v="1705" actId="1076"/>
          <ac:picMkLst>
            <pc:docMk/>
            <pc:sldMk cId="113206715" sldId="269"/>
            <ac:picMk id="4" creationId="{86C38C38-CE17-48FE-A520-46CFD80E0E1A}"/>
          </ac:picMkLst>
        </pc:picChg>
      </pc:sldChg>
      <pc:sldChg chg="addSp delSp modSp new mod">
        <pc:chgData name="JIA Yan" userId="ca65725eb945521b" providerId="LiveId" clId="{449CE511-B0D6-4BA3-937B-D024A0682C82}" dt="2021-10-21T07:57:06.965" v="5447" actId="20577"/>
        <pc:sldMkLst>
          <pc:docMk/>
          <pc:sldMk cId="3751574921" sldId="270"/>
        </pc:sldMkLst>
        <pc:spChg chg="mod">
          <ac:chgData name="JIA Yan" userId="ca65725eb945521b" providerId="LiveId" clId="{449CE511-B0D6-4BA3-937B-D024A0682C82}" dt="2021-09-22T10:13:59.617" v="913" actId="20577"/>
          <ac:spMkLst>
            <pc:docMk/>
            <pc:sldMk cId="3751574921" sldId="270"/>
            <ac:spMk id="2" creationId="{1966DCF2-9D06-4CE2-A466-0550F122C98A}"/>
          </ac:spMkLst>
        </pc:spChg>
        <pc:spChg chg="mod">
          <ac:chgData name="JIA Yan" userId="ca65725eb945521b" providerId="LiveId" clId="{449CE511-B0D6-4BA3-937B-D024A0682C82}" dt="2021-10-21T07:57:06.965" v="5447" actId="20577"/>
          <ac:spMkLst>
            <pc:docMk/>
            <pc:sldMk cId="3751574921" sldId="270"/>
            <ac:spMk id="3" creationId="{66BC2613-E9AA-4D5F-B970-0DC22FB24D0D}"/>
          </ac:spMkLst>
        </pc:spChg>
        <pc:picChg chg="add del mod">
          <ac:chgData name="JIA Yan" userId="ca65725eb945521b" providerId="LiveId" clId="{449CE511-B0D6-4BA3-937B-D024A0682C82}" dt="2021-09-22T10:21:40.278" v="1232" actId="478"/>
          <ac:picMkLst>
            <pc:docMk/>
            <pc:sldMk cId="3751574921" sldId="270"/>
            <ac:picMk id="4" creationId="{006186CA-CA1B-42B6-9CCF-592C3CB10DD8}"/>
          </ac:picMkLst>
        </pc:picChg>
        <pc:picChg chg="add del mod">
          <ac:chgData name="JIA Yan" userId="ca65725eb945521b" providerId="LiveId" clId="{449CE511-B0D6-4BA3-937B-D024A0682C82}" dt="2021-09-23T12:15:45.719" v="2197" actId="478"/>
          <ac:picMkLst>
            <pc:docMk/>
            <pc:sldMk cId="3751574921" sldId="270"/>
            <ac:picMk id="5" creationId="{23A069A2-C3A2-487D-80C2-08C8CE3169F0}"/>
          </ac:picMkLst>
        </pc:picChg>
        <pc:picChg chg="add del mod">
          <ac:chgData name="JIA Yan" userId="ca65725eb945521b" providerId="LiveId" clId="{449CE511-B0D6-4BA3-937B-D024A0682C82}" dt="2021-09-22T10:20:31.842" v="1211" actId="478"/>
          <ac:picMkLst>
            <pc:docMk/>
            <pc:sldMk cId="3751574921" sldId="270"/>
            <ac:picMk id="6" creationId="{2FBFB5D1-81B5-4139-92A7-6AC6DBE13CAC}"/>
          </ac:picMkLst>
        </pc:picChg>
        <pc:picChg chg="add mod">
          <ac:chgData name="JIA Yan" userId="ca65725eb945521b" providerId="LiveId" clId="{449CE511-B0D6-4BA3-937B-D024A0682C82}" dt="2021-09-23T12:16:56.444" v="2204" actId="1076"/>
          <ac:picMkLst>
            <pc:docMk/>
            <pc:sldMk cId="3751574921" sldId="270"/>
            <ac:picMk id="6" creationId="{B23505EF-EDDE-4068-AAEB-A390295BD66E}"/>
          </ac:picMkLst>
        </pc:picChg>
        <pc:picChg chg="add del mod">
          <ac:chgData name="JIA Yan" userId="ca65725eb945521b" providerId="LiveId" clId="{449CE511-B0D6-4BA3-937B-D024A0682C82}" dt="2021-09-23T12:15:45.252" v="2196" actId="478"/>
          <ac:picMkLst>
            <pc:docMk/>
            <pc:sldMk cId="3751574921" sldId="270"/>
            <ac:picMk id="7" creationId="{5DBA75F0-AEAF-44CD-948C-704BBF65572B}"/>
          </ac:picMkLst>
        </pc:picChg>
        <pc:picChg chg="add mod">
          <ac:chgData name="JIA Yan" userId="ca65725eb945521b" providerId="LiveId" clId="{449CE511-B0D6-4BA3-937B-D024A0682C82}" dt="2021-09-23T09:21:52.549" v="1792" actId="1076"/>
          <ac:picMkLst>
            <pc:docMk/>
            <pc:sldMk cId="3751574921" sldId="270"/>
            <ac:picMk id="8" creationId="{A36FC094-0EE1-40C4-8F17-56D636362FAA}"/>
          </ac:picMkLst>
        </pc:picChg>
      </pc:sldChg>
      <pc:sldChg chg="modSp new mod">
        <pc:chgData name="JIA Yan" userId="ca65725eb945521b" providerId="LiveId" clId="{449CE511-B0D6-4BA3-937B-D024A0682C82}" dt="2021-09-22T12:40:38.777" v="1607" actId="20577"/>
        <pc:sldMkLst>
          <pc:docMk/>
          <pc:sldMk cId="931349320" sldId="271"/>
        </pc:sldMkLst>
        <pc:spChg chg="mod">
          <ac:chgData name="JIA Yan" userId="ca65725eb945521b" providerId="LiveId" clId="{449CE511-B0D6-4BA3-937B-D024A0682C82}" dt="2021-09-22T10:27:30.558" v="1374" actId="20577"/>
          <ac:spMkLst>
            <pc:docMk/>
            <pc:sldMk cId="931349320" sldId="271"/>
            <ac:spMk id="2" creationId="{BF3F9FCC-9717-4D9F-BE3D-83F7DAF9C68F}"/>
          </ac:spMkLst>
        </pc:spChg>
        <pc:spChg chg="mod">
          <ac:chgData name="JIA Yan" userId="ca65725eb945521b" providerId="LiveId" clId="{449CE511-B0D6-4BA3-937B-D024A0682C82}" dt="2021-09-22T12:40:38.777" v="1607" actId="20577"/>
          <ac:spMkLst>
            <pc:docMk/>
            <pc:sldMk cId="931349320" sldId="271"/>
            <ac:spMk id="3" creationId="{AF9DEB14-6304-4AA7-86C1-F4CC50454FE5}"/>
          </ac:spMkLst>
        </pc:spChg>
      </pc:sldChg>
      <pc:sldChg chg="addSp delSp modSp add del mod">
        <pc:chgData name="JIA Yan" userId="ca65725eb945521b" providerId="LiveId" clId="{449CE511-B0D6-4BA3-937B-D024A0682C82}" dt="2021-09-23T12:22:04.142" v="2326" actId="20577"/>
        <pc:sldMkLst>
          <pc:docMk/>
          <pc:sldMk cId="2835372931" sldId="272"/>
        </pc:sldMkLst>
        <pc:spChg chg="mod">
          <ac:chgData name="JIA Yan" userId="ca65725eb945521b" providerId="LiveId" clId="{449CE511-B0D6-4BA3-937B-D024A0682C82}" dt="2021-09-23T12:22:04.142" v="2326" actId="20577"/>
          <ac:spMkLst>
            <pc:docMk/>
            <pc:sldMk cId="2835372931" sldId="272"/>
            <ac:spMk id="3" creationId="{66BC2613-E9AA-4D5F-B970-0DC22FB24D0D}"/>
          </ac:spMkLst>
        </pc:spChg>
        <pc:picChg chg="add del mod">
          <ac:chgData name="JIA Yan" userId="ca65725eb945521b" providerId="LiveId" clId="{449CE511-B0D6-4BA3-937B-D024A0682C82}" dt="2021-09-23T12:16:04.907" v="2202" actId="14100"/>
          <ac:picMkLst>
            <pc:docMk/>
            <pc:sldMk cId="2835372931" sldId="272"/>
            <ac:picMk id="5" creationId="{23A069A2-C3A2-487D-80C2-08C8CE3169F0}"/>
          </ac:picMkLst>
        </pc:picChg>
        <pc:picChg chg="add del mod">
          <ac:chgData name="JIA Yan" userId="ca65725eb945521b" providerId="LiveId" clId="{449CE511-B0D6-4BA3-937B-D024A0682C82}" dt="2021-09-23T12:16:05.913" v="2203" actId="1076"/>
          <ac:picMkLst>
            <pc:docMk/>
            <pc:sldMk cId="2835372931" sldId="272"/>
            <ac:picMk id="7" creationId="{5DBA75F0-AEAF-44CD-948C-704BBF65572B}"/>
          </ac:picMkLst>
        </pc:picChg>
      </pc:sldChg>
      <pc:sldChg chg="modSp new mod">
        <pc:chgData name="JIA Yan" userId="ca65725eb945521b" providerId="LiveId" clId="{449CE511-B0D6-4BA3-937B-D024A0682C82}" dt="2021-09-29T12:33:39.109" v="4124" actId="20577"/>
        <pc:sldMkLst>
          <pc:docMk/>
          <pc:sldMk cId="1392342550" sldId="273"/>
        </pc:sldMkLst>
        <pc:spChg chg="mod">
          <ac:chgData name="JIA Yan" userId="ca65725eb945521b" providerId="LiveId" clId="{449CE511-B0D6-4BA3-937B-D024A0682C82}" dt="2021-09-23T12:51:51.256" v="2393" actId="20577"/>
          <ac:spMkLst>
            <pc:docMk/>
            <pc:sldMk cId="1392342550" sldId="273"/>
            <ac:spMk id="2" creationId="{089EAFB7-DB2F-41F0-BA01-6B11172FE3F1}"/>
          </ac:spMkLst>
        </pc:spChg>
        <pc:spChg chg="mod">
          <ac:chgData name="JIA Yan" userId="ca65725eb945521b" providerId="LiveId" clId="{449CE511-B0D6-4BA3-937B-D024A0682C82}" dt="2021-09-29T12:33:39.109" v="4124" actId="20577"/>
          <ac:spMkLst>
            <pc:docMk/>
            <pc:sldMk cId="1392342550" sldId="273"/>
            <ac:spMk id="3" creationId="{A4343E96-3534-4539-909E-1E034D1A73CA}"/>
          </ac:spMkLst>
        </pc:spChg>
      </pc:sldChg>
      <pc:sldChg chg="modSp new mod">
        <pc:chgData name="JIA Yan" userId="ca65725eb945521b" providerId="LiveId" clId="{449CE511-B0D6-4BA3-937B-D024A0682C82}" dt="2021-09-29T12:34:54.368" v="4132" actId="20577"/>
        <pc:sldMkLst>
          <pc:docMk/>
          <pc:sldMk cId="2564671430" sldId="274"/>
        </pc:sldMkLst>
        <pc:spChg chg="mod">
          <ac:chgData name="JIA Yan" userId="ca65725eb945521b" providerId="LiveId" clId="{449CE511-B0D6-4BA3-937B-D024A0682C82}" dt="2021-09-23T12:57:38.297" v="2446" actId="20577"/>
          <ac:spMkLst>
            <pc:docMk/>
            <pc:sldMk cId="2564671430" sldId="274"/>
            <ac:spMk id="2" creationId="{7FE1B16C-01D7-4A58-A36A-973AC21DF506}"/>
          </ac:spMkLst>
        </pc:spChg>
        <pc:spChg chg="mod">
          <ac:chgData name="JIA Yan" userId="ca65725eb945521b" providerId="LiveId" clId="{449CE511-B0D6-4BA3-937B-D024A0682C82}" dt="2021-09-29T12:34:54.368" v="4132" actId="20577"/>
          <ac:spMkLst>
            <pc:docMk/>
            <pc:sldMk cId="2564671430" sldId="274"/>
            <ac:spMk id="3" creationId="{9D490995-0642-4B6E-B3BC-D0F369987A26}"/>
          </ac:spMkLst>
        </pc:spChg>
      </pc:sldChg>
      <pc:sldChg chg="modSp new mod ord">
        <pc:chgData name="JIA Yan" userId="ca65725eb945521b" providerId="LiveId" clId="{449CE511-B0D6-4BA3-937B-D024A0682C82}" dt="2021-10-08T09:26:42.196" v="4948" actId="20577"/>
        <pc:sldMkLst>
          <pc:docMk/>
          <pc:sldMk cId="1326278093" sldId="275"/>
        </pc:sldMkLst>
        <pc:spChg chg="mod">
          <ac:chgData name="JIA Yan" userId="ca65725eb945521b" providerId="LiveId" clId="{449CE511-B0D6-4BA3-937B-D024A0682C82}" dt="2021-10-08T09:11:30.826" v="4944" actId="20577"/>
          <ac:spMkLst>
            <pc:docMk/>
            <pc:sldMk cId="1326278093" sldId="275"/>
            <ac:spMk id="2" creationId="{4612282A-721A-4968-B308-98789DBE3179}"/>
          </ac:spMkLst>
        </pc:spChg>
        <pc:spChg chg="mod">
          <ac:chgData name="JIA Yan" userId="ca65725eb945521b" providerId="LiveId" clId="{449CE511-B0D6-4BA3-937B-D024A0682C82}" dt="2021-10-08T09:26:42.196" v="4948" actId="20577"/>
          <ac:spMkLst>
            <pc:docMk/>
            <pc:sldMk cId="1326278093" sldId="275"/>
            <ac:spMk id="3" creationId="{0262E2B7-9F5B-463B-B679-1FF3031CC3EC}"/>
          </ac:spMkLst>
        </pc:spChg>
      </pc:sldChg>
      <pc:sldChg chg="add">
        <pc:chgData name="JIA Yan" userId="ca65725eb945521b" providerId="LiveId" clId="{449CE511-B0D6-4BA3-937B-D024A0682C82}" dt="2021-11-01T12:34:36.238" v="8648"/>
        <pc:sldMkLst>
          <pc:docMk/>
          <pc:sldMk cId="174727002" sldId="306"/>
        </pc:sldMkLst>
      </pc:sldChg>
      <pc:sldChg chg="add">
        <pc:chgData name="JIA Yan" userId="ca65725eb945521b" providerId="LiveId" clId="{449CE511-B0D6-4BA3-937B-D024A0682C82}" dt="2021-11-01T12:34:36.238" v="8648"/>
        <pc:sldMkLst>
          <pc:docMk/>
          <pc:sldMk cId="2718463712" sldId="307"/>
        </pc:sldMkLst>
      </pc:sldChg>
      <pc:sldChg chg="add del">
        <pc:chgData name="JIA Yan" userId="ca65725eb945521b" providerId="LiveId" clId="{449CE511-B0D6-4BA3-937B-D024A0682C82}" dt="2021-11-01T12:50:19.511" v="8658" actId="47"/>
        <pc:sldMkLst>
          <pc:docMk/>
          <pc:sldMk cId="865098313" sldId="308"/>
        </pc:sldMkLst>
      </pc:sldChg>
      <pc:sldChg chg="add del">
        <pc:chgData name="JIA Yan" userId="ca65725eb945521b" providerId="LiveId" clId="{449CE511-B0D6-4BA3-937B-D024A0682C82}" dt="2021-11-01T12:50:17.692" v="8657" actId="47"/>
        <pc:sldMkLst>
          <pc:docMk/>
          <pc:sldMk cId="2103384181" sldId="309"/>
        </pc:sldMkLst>
      </pc:sldChg>
      <pc:sldChg chg="add del">
        <pc:chgData name="JIA Yan" userId="ca65725eb945521b" providerId="LiveId" clId="{449CE511-B0D6-4BA3-937B-D024A0682C82}" dt="2021-11-01T12:50:14.600" v="8656" actId="47"/>
        <pc:sldMkLst>
          <pc:docMk/>
          <pc:sldMk cId="2944041985" sldId="310"/>
        </pc:sldMkLst>
      </pc:sldChg>
      <pc:sldChg chg="add del">
        <pc:chgData name="JIA Yan" userId="ca65725eb945521b" providerId="LiveId" clId="{449CE511-B0D6-4BA3-937B-D024A0682C82}" dt="2021-11-01T12:50:13.903" v="8655" actId="47"/>
        <pc:sldMkLst>
          <pc:docMk/>
          <pc:sldMk cId="909069090" sldId="311"/>
        </pc:sldMkLst>
      </pc:sldChg>
      <pc:sldChg chg="add del">
        <pc:chgData name="JIA Yan" userId="ca65725eb945521b" providerId="LiveId" clId="{449CE511-B0D6-4BA3-937B-D024A0682C82}" dt="2021-11-01T12:50:13.390" v="8654" actId="47"/>
        <pc:sldMkLst>
          <pc:docMk/>
          <pc:sldMk cId="1085990580" sldId="312"/>
        </pc:sldMkLst>
      </pc:sldChg>
      <pc:sldChg chg="add del">
        <pc:chgData name="JIA Yan" userId="ca65725eb945521b" providerId="LiveId" clId="{449CE511-B0D6-4BA3-937B-D024A0682C82}" dt="2021-11-01T12:50:12.844" v="8653" actId="47"/>
        <pc:sldMkLst>
          <pc:docMk/>
          <pc:sldMk cId="1012603374" sldId="313"/>
        </pc:sldMkLst>
      </pc:sldChg>
      <pc:sldChg chg="add del">
        <pc:chgData name="JIA Yan" userId="ca65725eb945521b" providerId="LiveId" clId="{449CE511-B0D6-4BA3-937B-D024A0682C82}" dt="2021-11-01T12:50:12.255" v="8652" actId="47"/>
        <pc:sldMkLst>
          <pc:docMk/>
          <pc:sldMk cId="1834591722" sldId="314"/>
        </pc:sldMkLst>
      </pc:sldChg>
      <pc:sldChg chg="add del">
        <pc:chgData name="JIA Yan" userId="ca65725eb945521b" providerId="LiveId" clId="{449CE511-B0D6-4BA3-937B-D024A0682C82}" dt="2021-11-01T12:50:11.603" v="8651" actId="47"/>
        <pc:sldMkLst>
          <pc:docMk/>
          <pc:sldMk cId="1411828421" sldId="315"/>
        </pc:sldMkLst>
      </pc:sldChg>
      <pc:sldChg chg="add del">
        <pc:chgData name="JIA Yan" userId="ca65725eb945521b" providerId="LiveId" clId="{449CE511-B0D6-4BA3-937B-D024A0682C82}" dt="2021-11-01T12:50:09.541" v="8650" actId="47"/>
        <pc:sldMkLst>
          <pc:docMk/>
          <pc:sldMk cId="447994561" sldId="316"/>
        </pc:sldMkLst>
      </pc:sldChg>
      <pc:sldChg chg="add">
        <pc:chgData name="JIA Yan" userId="ca65725eb945521b" providerId="LiveId" clId="{449CE511-B0D6-4BA3-937B-D024A0682C82}" dt="2021-11-01T12:49:25.021" v="8649"/>
        <pc:sldMkLst>
          <pc:docMk/>
          <pc:sldMk cId="2383991644" sldId="317"/>
        </pc:sldMkLst>
      </pc:sldChg>
      <pc:sldChg chg="add">
        <pc:chgData name="JIA Yan" userId="ca65725eb945521b" providerId="LiveId" clId="{449CE511-B0D6-4BA3-937B-D024A0682C82}" dt="2021-11-01T12:49:25.021" v="8649"/>
        <pc:sldMkLst>
          <pc:docMk/>
          <pc:sldMk cId="53577614" sldId="318"/>
        </pc:sldMkLst>
      </pc:sldChg>
      <pc:sldChg chg="add">
        <pc:chgData name="JIA Yan" userId="ca65725eb945521b" providerId="LiveId" clId="{449CE511-B0D6-4BA3-937B-D024A0682C82}" dt="2021-11-01T12:49:25.021" v="8649"/>
        <pc:sldMkLst>
          <pc:docMk/>
          <pc:sldMk cId="980923648" sldId="319"/>
        </pc:sldMkLst>
      </pc:sldChg>
      <pc:sldChg chg="add">
        <pc:chgData name="JIA Yan" userId="ca65725eb945521b" providerId="LiveId" clId="{449CE511-B0D6-4BA3-937B-D024A0682C82}" dt="2021-11-01T12:49:25.021" v="8649"/>
        <pc:sldMkLst>
          <pc:docMk/>
          <pc:sldMk cId="1769934001" sldId="320"/>
        </pc:sldMkLst>
      </pc:sldChg>
      <pc:sldChg chg="add">
        <pc:chgData name="JIA Yan" userId="ca65725eb945521b" providerId="LiveId" clId="{449CE511-B0D6-4BA3-937B-D024A0682C82}" dt="2021-11-01T12:49:25.021" v="8649"/>
        <pc:sldMkLst>
          <pc:docMk/>
          <pc:sldMk cId="2881066607" sldId="321"/>
        </pc:sldMkLst>
      </pc:sldChg>
      <pc:sldChg chg="add">
        <pc:chgData name="JIA Yan" userId="ca65725eb945521b" providerId="LiveId" clId="{449CE511-B0D6-4BA3-937B-D024A0682C82}" dt="2021-11-01T12:49:25.021" v="8649"/>
        <pc:sldMkLst>
          <pc:docMk/>
          <pc:sldMk cId="562256545" sldId="322"/>
        </pc:sldMkLst>
      </pc:sldChg>
      <pc:sldChg chg="add">
        <pc:chgData name="JIA Yan" userId="ca65725eb945521b" providerId="LiveId" clId="{449CE511-B0D6-4BA3-937B-D024A0682C82}" dt="2021-11-01T12:49:25.021" v="8649"/>
        <pc:sldMkLst>
          <pc:docMk/>
          <pc:sldMk cId="2436903517" sldId="323"/>
        </pc:sldMkLst>
      </pc:sldChg>
      <pc:sldChg chg="addSp modSp add mod">
        <pc:chgData name="JIA Yan" userId="ca65725eb945521b" providerId="LiveId" clId="{449CE511-B0D6-4BA3-937B-D024A0682C82}" dt="2021-11-01T13:08:40.462" v="8833" actId="1076"/>
        <pc:sldMkLst>
          <pc:docMk/>
          <pc:sldMk cId="1458071665" sldId="324"/>
        </pc:sldMkLst>
        <pc:spChg chg="add mod">
          <ac:chgData name="JIA Yan" userId="ca65725eb945521b" providerId="LiveId" clId="{449CE511-B0D6-4BA3-937B-D024A0682C82}" dt="2021-11-01T13:08:40.462" v="8833" actId="1076"/>
          <ac:spMkLst>
            <pc:docMk/>
            <pc:sldMk cId="1458071665" sldId="324"/>
            <ac:spMk id="2" creationId="{6FC6096D-7F2E-42ED-A16B-D6DA06BBEB2F}"/>
          </ac:spMkLst>
        </pc:spChg>
      </pc:sldChg>
      <pc:sldChg chg="add">
        <pc:chgData name="JIA Yan" userId="ca65725eb945521b" providerId="LiveId" clId="{449CE511-B0D6-4BA3-937B-D024A0682C82}" dt="2021-11-01T12:49:25.021" v="8649"/>
        <pc:sldMkLst>
          <pc:docMk/>
          <pc:sldMk cId="1247570936" sldId="325"/>
        </pc:sldMkLst>
      </pc:sldChg>
      <pc:sldChg chg="add del">
        <pc:chgData name="JIA Yan" userId="ca65725eb945521b" providerId="LiveId" clId="{449CE511-B0D6-4BA3-937B-D024A0682C82}" dt="2021-11-01T13:09:15.190" v="8834" actId="47"/>
        <pc:sldMkLst>
          <pc:docMk/>
          <pc:sldMk cId="2989113867" sldId="326"/>
        </pc:sldMkLst>
      </pc:sldChg>
      <pc:sldChg chg="add del">
        <pc:chgData name="JIA Yan" userId="ca65725eb945521b" providerId="LiveId" clId="{449CE511-B0D6-4BA3-937B-D024A0682C82}" dt="2021-11-01T13:09:16.420" v="8835" actId="47"/>
        <pc:sldMkLst>
          <pc:docMk/>
          <pc:sldMk cId="3770766157" sldId="327"/>
        </pc:sldMkLst>
      </pc:sldChg>
      <pc:sldChg chg="add">
        <pc:chgData name="JIA Yan" userId="ca65725eb945521b" providerId="LiveId" clId="{449CE511-B0D6-4BA3-937B-D024A0682C82}" dt="2021-11-01T12:49:25.021" v="8649"/>
        <pc:sldMkLst>
          <pc:docMk/>
          <pc:sldMk cId="847119958" sldId="328"/>
        </pc:sldMkLst>
      </pc:sldChg>
      <pc:sldChg chg="add">
        <pc:chgData name="JIA Yan" userId="ca65725eb945521b" providerId="LiveId" clId="{449CE511-B0D6-4BA3-937B-D024A0682C82}" dt="2021-09-29T13:05:34.266" v="4147"/>
        <pc:sldMkLst>
          <pc:docMk/>
          <pc:sldMk cId="0" sldId="344"/>
        </pc:sldMkLst>
      </pc:sldChg>
      <pc:sldChg chg="add">
        <pc:chgData name="JIA Yan" userId="ca65725eb945521b" providerId="LiveId" clId="{449CE511-B0D6-4BA3-937B-D024A0682C82}" dt="2021-09-29T13:05:34.266" v="4147"/>
        <pc:sldMkLst>
          <pc:docMk/>
          <pc:sldMk cId="0" sldId="345"/>
        </pc:sldMkLst>
      </pc:sldChg>
      <pc:sldChg chg="add">
        <pc:chgData name="JIA Yan" userId="ca65725eb945521b" providerId="LiveId" clId="{449CE511-B0D6-4BA3-937B-D024A0682C82}" dt="2021-09-29T13:05:34.266" v="4147"/>
        <pc:sldMkLst>
          <pc:docMk/>
          <pc:sldMk cId="0" sldId="346"/>
        </pc:sldMkLst>
      </pc:sldChg>
      <pc:sldChg chg="add">
        <pc:chgData name="JIA Yan" userId="ca65725eb945521b" providerId="LiveId" clId="{449CE511-B0D6-4BA3-937B-D024A0682C82}" dt="2021-09-29T13:05:34.266" v="4147"/>
        <pc:sldMkLst>
          <pc:docMk/>
          <pc:sldMk cId="0" sldId="347"/>
        </pc:sldMkLst>
      </pc:sldChg>
      <pc:sldChg chg="add">
        <pc:chgData name="JIA Yan" userId="ca65725eb945521b" providerId="LiveId" clId="{449CE511-B0D6-4BA3-937B-D024A0682C82}" dt="2021-10-09T02:56:37.877" v="5254"/>
        <pc:sldMkLst>
          <pc:docMk/>
          <pc:sldMk cId="2212904969" sldId="358"/>
        </pc:sldMkLst>
      </pc:sldChg>
      <pc:sldChg chg="add">
        <pc:chgData name="JIA Yan" userId="ca65725eb945521b" providerId="LiveId" clId="{449CE511-B0D6-4BA3-937B-D024A0682C82}" dt="2021-10-09T02:56:37.877" v="5254"/>
        <pc:sldMkLst>
          <pc:docMk/>
          <pc:sldMk cId="2701728625" sldId="359"/>
        </pc:sldMkLst>
      </pc:sldChg>
      <pc:sldChg chg="add del ord">
        <pc:chgData name="JIA Yan" userId="ca65725eb945521b" providerId="LiveId" clId="{449CE511-B0D6-4BA3-937B-D024A0682C82}" dt="2021-09-29T13:09:45.935" v="4152" actId="47"/>
        <pc:sldMkLst>
          <pc:docMk/>
          <pc:sldMk cId="441751151" sldId="360"/>
        </pc:sldMkLst>
      </pc:sldChg>
      <pc:sldChg chg="add">
        <pc:chgData name="JIA Yan" userId="ca65725eb945521b" providerId="LiveId" clId="{449CE511-B0D6-4BA3-937B-D024A0682C82}" dt="2021-10-09T02:56:37.877" v="5254"/>
        <pc:sldMkLst>
          <pc:docMk/>
          <pc:sldMk cId="1590932202" sldId="361"/>
        </pc:sldMkLst>
      </pc:sldChg>
      <pc:sldChg chg="add del">
        <pc:chgData name="JIA Yan" userId="ca65725eb945521b" providerId="LiveId" clId="{449CE511-B0D6-4BA3-937B-D024A0682C82}" dt="2021-10-27T12:12:43.572" v="8586" actId="47"/>
        <pc:sldMkLst>
          <pc:docMk/>
          <pc:sldMk cId="1192337140" sldId="362"/>
        </pc:sldMkLst>
      </pc:sldChg>
      <pc:sldChg chg="add del">
        <pc:chgData name="JIA Yan" userId="ca65725eb945521b" providerId="LiveId" clId="{449CE511-B0D6-4BA3-937B-D024A0682C82}" dt="2021-10-27T12:12:44.551" v="8587" actId="47"/>
        <pc:sldMkLst>
          <pc:docMk/>
          <pc:sldMk cId="593117269" sldId="363"/>
        </pc:sldMkLst>
      </pc:sldChg>
      <pc:sldChg chg="add">
        <pc:chgData name="JIA Yan" userId="ca65725eb945521b" providerId="LiveId" clId="{449CE511-B0D6-4BA3-937B-D024A0682C82}" dt="2021-10-09T02:57:54.701" v="5256"/>
        <pc:sldMkLst>
          <pc:docMk/>
          <pc:sldMk cId="591911449" sldId="389"/>
        </pc:sldMkLst>
      </pc:sldChg>
      <pc:sldChg chg="add">
        <pc:chgData name="JIA Yan" userId="ca65725eb945521b" providerId="LiveId" clId="{449CE511-B0D6-4BA3-937B-D024A0682C82}" dt="2021-10-09T02:56:27.982" v="5253"/>
        <pc:sldMkLst>
          <pc:docMk/>
          <pc:sldMk cId="230334646" sldId="390"/>
        </pc:sldMkLst>
      </pc:sldChg>
      <pc:sldChg chg="add">
        <pc:chgData name="JIA Yan" userId="ca65725eb945521b" providerId="LiveId" clId="{449CE511-B0D6-4BA3-937B-D024A0682C82}" dt="2021-09-29T09:04:47.985" v="4034"/>
        <pc:sldMkLst>
          <pc:docMk/>
          <pc:sldMk cId="920107445" sldId="404"/>
        </pc:sldMkLst>
      </pc:sldChg>
      <pc:sldChg chg="add">
        <pc:chgData name="JIA Yan" userId="ca65725eb945521b" providerId="LiveId" clId="{449CE511-B0D6-4BA3-937B-D024A0682C82}" dt="2021-09-29T09:04:47.985" v="4034"/>
        <pc:sldMkLst>
          <pc:docMk/>
          <pc:sldMk cId="4198438376" sldId="405"/>
        </pc:sldMkLst>
      </pc:sldChg>
      <pc:sldChg chg="add">
        <pc:chgData name="JIA Yan" userId="ca65725eb945521b" providerId="LiveId" clId="{449CE511-B0D6-4BA3-937B-D024A0682C82}" dt="2021-09-29T09:04:47.985" v="4034"/>
        <pc:sldMkLst>
          <pc:docMk/>
          <pc:sldMk cId="1814512378" sldId="406"/>
        </pc:sldMkLst>
      </pc:sldChg>
      <pc:sldChg chg="add del">
        <pc:chgData name="JIA Yan" userId="ca65725eb945521b" providerId="LiveId" clId="{449CE511-B0D6-4BA3-937B-D024A0682C82}" dt="2021-09-29T13:14:40.437" v="4199" actId="47"/>
        <pc:sldMkLst>
          <pc:docMk/>
          <pc:sldMk cId="3821281037" sldId="407"/>
        </pc:sldMkLst>
      </pc:sldChg>
      <pc:sldChg chg="addSp modSp add mod">
        <pc:chgData name="JIA Yan" userId="ca65725eb945521b" providerId="LiveId" clId="{449CE511-B0D6-4BA3-937B-D024A0682C82}" dt="2021-09-29T13:11:33.087" v="4197" actId="113"/>
        <pc:sldMkLst>
          <pc:docMk/>
          <pc:sldMk cId="0" sldId="408"/>
        </pc:sldMkLst>
        <pc:spChg chg="add mod">
          <ac:chgData name="JIA Yan" userId="ca65725eb945521b" providerId="LiveId" clId="{449CE511-B0D6-4BA3-937B-D024A0682C82}" dt="2021-09-29T13:11:33.087" v="4197" actId="113"/>
          <ac:spMkLst>
            <pc:docMk/>
            <pc:sldMk cId="0" sldId="408"/>
            <ac:spMk id="5" creationId="{39C80B60-0D04-455C-98D9-4FD6DE45D3AD}"/>
          </ac:spMkLst>
        </pc:spChg>
      </pc:sldChg>
      <pc:sldChg chg="modSp add mod">
        <pc:chgData name="JIA Yan" userId="ca65725eb945521b" providerId="LiveId" clId="{449CE511-B0D6-4BA3-937B-D024A0682C82}" dt="2021-09-29T13:07:07.057" v="4149" actId="207"/>
        <pc:sldMkLst>
          <pc:docMk/>
          <pc:sldMk cId="0" sldId="409"/>
        </pc:sldMkLst>
        <pc:spChg chg="mod">
          <ac:chgData name="JIA Yan" userId="ca65725eb945521b" providerId="LiveId" clId="{449CE511-B0D6-4BA3-937B-D024A0682C82}" dt="2021-09-29T13:07:07.057" v="4149" actId="207"/>
          <ac:spMkLst>
            <pc:docMk/>
            <pc:sldMk cId="0" sldId="409"/>
            <ac:spMk id="117764" creationId="{00000000-0000-0000-0000-000000000000}"/>
          </ac:spMkLst>
        </pc:spChg>
      </pc:sldChg>
      <pc:sldChg chg="add del">
        <pc:chgData name="JIA Yan" userId="ca65725eb945521b" providerId="LiveId" clId="{449CE511-B0D6-4BA3-937B-D024A0682C82}" dt="2021-09-29T13:09:19.783" v="4151" actId="47"/>
        <pc:sldMkLst>
          <pc:docMk/>
          <pc:sldMk cId="0" sldId="410"/>
        </pc:sldMkLst>
      </pc:sldChg>
      <pc:sldChg chg="add">
        <pc:chgData name="JIA Yan" userId="ca65725eb945521b" providerId="LiveId" clId="{449CE511-B0D6-4BA3-937B-D024A0682C82}" dt="2021-09-26T07:57:10.663" v="2586"/>
        <pc:sldMkLst>
          <pc:docMk/>
          <pc:sldMk cId="0" sldId="411"/>
        </pc:sldMkLst>
      </pc:sldChg>
      <pc:sldChg chg="add del">
        <pc:chgData name="JIA Yan" userId="ca65725eb945521b" providerId="LiveId" clId="{449CE511-B0D6-4BA3-937B-D024A0682C82}" dt="2021-09-29T12:50:47.583" v="4138" actId="47"/>
        <pc:sldMkLst>
          <pc:docMk/>
          <pc:sldMk cId="0" sldId="412"/>
        </pc:sldMkLst>
      </pc:sldChg>
      <pc:sldChg chg="add">
        <pc:chgData name="JIA Yan" userId="ca65725eb945521b" providerId="LiveId" clId="{449CE511-B0D6-4BA3-937B-D024A0682C82}" dt="2021-09-26T07:57:10.663" v="2586"/>
        <pc:sldMkLst>
          <pc:docMk/>
          <pc:sldMk cId="0" sldId="413"/>
        </pc:sldMkLst>
      </pc:sldChg>
      <pc:sldChg chg="add">
        <pc:chgData name="JIA Yan" userId="ca65725eb945521b" providerId="LiveId" clId="{449CE511-B0D6-4BA3-937B-D024A0682C82}" dt="2021-09-26T07:57:10.663" v="2586"/>
        <pc:sldMkLst>
          <pc:docMk/>
          <pc:sldMk cId="0" sldId="414"/>
        </pc:sldMkLst>
      </pc:sldChg>
      <pc:sldChg chg="add">
        <pc:chgData name="JIA Yan" userId="ca65725eb945521b" providerId="LiveId" clId="{449CE511-B0D6-4BA3-937B-D024A0682C82}" dt="2021-09-26T07:57:10.663" v="2586"/>
        <pc:sldMkLst>
          <pc:docMk/>
          <pc:sldMk cId="0" sldId="415"/>
        </pc:sldMkLst>
      </pc:sldChg>
      <pc:sldChg chg="add del">
        <pc:chgData name="JIA Yan" userId="ca65725eb945521b" providerId="LiveId" clId="{449CE511-B0D6-4BA3-937B-D024A0682C82}" dt="2021-09-29T12:50:10.252" v="4137" actId="47"/>
        <pc:sldMkLst>
          <pc:docMk/>
          <pc:sldMk cId="0" sldId="416"/>
        </pc:sldMkLst>
      </pc:sldChg>
      <pc:sldChg chg="add del">
        <pc:chgData name="JIA Yan" userId="ca65725eb945521b" providerId="LiveId" clId="{449CE511-B0D6-4BA3-937B-D024A0682C82}" dt="2021-09-29T13:01:13.275" v="4142" actId="47"/>
        <pc:sldMkLst>
          <pc:docMk/>
          <pc:sldMk cId="0" sldId="417"/>
        </pc:sldMkLst>
      </pc:sldChg>
      <pc:sldChg chg="add">
        <pc:chgData name="JIA Yan" userId="ca65725eb945521b" providerId="LiveId" clId="{449CE511-B0D6-4BA3-937B-D024A0682C82}" dt="2021-09-26T07:57:10.663" v="2586"/>
        <pc:sldMkLst>
          <pc:docMk/>
          <pc:sldMk cId="0" sldId="418"/>
        </pc:sldMkLst>
      </pc:sldChg>
      <pc:sldChg chg="add">
        <pc:chgData name="JIA Yan" userId="ca65725eb945521b" providerId="LiveId" clId="{449CE511-B0D6-4BA3-937B-D024A0682C82}" dt="2021-09-26T07:57:10.663" v="2586"/>
        <pc:sldMkLst>
          <pc:docMk/>
          <pc:sldMk cId="0" sldId="419"/>
        </pc:sldMkLst>
      </pc:sldChg>
      <pc:sldChg chg="add">
        <pc:chgData name="JIA Yan" userId="ca65725eb945521b" providerId="LiveId" clId="{449CE511-B0D6-4BA3-937B-D024A0682C82}" dt="2021-09-26T07:57:10.663" v="2586"/>
        <pc:sldMkLst>
          <pc:docMk/>
          <pc:sldMk cId="0" sldId="420"/>
        </pc:sldMkLst>
      </pc:sldChg>
      <pc:sldChg chg="add">
        <pc:chgData name="JIA Yan" userId="ca65725eb945521b" providerId="LiveId" clId="{449CE511-B0D6-4BA3-937B-D024A0682C82}" dt="2021-09-26T07:57:10.663" v="2586"/>
        <pc:sldMkLst>
          <pc:docMk/>
          <pc:sldMk cId="0" sldId="421"/>
        </pc:sldMkLst>
      </pc:sldChg>
      <pc:sldChg chg="add del">
        <pc:chgData name="JIA Yan" userId="ca65725eb945521b" providerId="LiveId" clId="{449CE511-B0D6-4BA3-937B-D024A0682C82}" dt="2021-09-29T12:59:11.200" v="4140" actId="47"/>
        <pc:sldMkLst>
          <pc:docMk/>
          <pc:sldMk cId="0" sldId="422"/>
        </pc:sldMkLst>
      </pc:sldChg>
      <pc:sldChg chg="add del">
        <pc:chgData name="JIA Yan" userId="ca65725eb945521b" providerId="LiveId" clId="{449CE511-B0D6-4BA3-937B-D024A0682C82}" dt="2021-09-29T12:59:14.436" v="4141" actId="47"/>
        <pc:sldMkLst>
          <pc:docMk/>
          <pc:sldMk cId="0" sldId="423"/>
        </pc:sldMkLst>
      </pc:sldChg>
      <pc:sldChg chg="add">
        <pc:chgData name="JIA Yan" userId="ca65725eb945521b" providerId="LiveId" clId="{449CE511-B0D6-4BA3-937B-D024A0682C82}" dt="2021-09-26T07:57:10.663" v="2586"/>
        <pc:sldMkLst>
          <pc:docMk/>
          <pc:sldMk cId="0" sldId="424"/>
        </pc:sldMkLst>
      </pc:sldChg>
      <pc:sldChg chg="add del">
        <pc:chgData name="JIA Yan" userId="ca65725eb945521b" providerId="LiveId" clId="{449CE511-B0D6-4BA3-937B-D024A0682C82}" dt="2021-09-29T12:58:53.845" v="4139" actId="47"/>
        <pc:sldMkLst>
          <pc:docMk/>
          <pc:sldMk cId="0" sldId="425"/>
        </pc:sldMkLst>
      </pc:sldChg>
      <pc:sldChg chg="add">
        <pc:chgData name="JIA Yan" userId="ca65725eb945521b" providerId="LiveId" clId="{449CE511-B0D6-4BA3-937B-D024A0682C82}" dt="2021-09-26T07:57:10.663" v="2586"/>
        <pc:sldMkLst>
          <pc:docMk/>
          <pc:sldMk cId="0" sldId="426"/>
        </pc:sldMkLst>
      </pc:sldChg>
      <pc:sldChg chg="add">
        <pc:chgData name="JIA Yan" userId="ca65725eb945521b" providerId="LiveId" clId="{449CE511-B0D6-4BA3-937B-D024A0682C82}" dt="2021-09-26T07:57:10.663" v="2586"/>
        <pc:sldMkLst>
          <pc:docMk/>
          <pc:sldMk cId="0" sldId="427"/>
        </pc:sldMkLst>
      </pc:sldChg>
      <pc:sldChg chg="add">
        <pc:chgData name="JIA Yan" userId="ca65725eb945521b" providerId="LiveId" clId="{449CE511-B0D6-4BA3-937B-D024A0682C82}" dt="2021-09-26T07:57:10.663" v="2586"/>
        <pc:sldMkLst>
          <pc:docMk/>
          <pc:sldMk cId="0" sldId="428"/>
        </pc:sldMkLst>
      </pc:sldChg>
      <pc:sldChg chg="add">
        <pc:chgData name="JIA Yan" userId="ca65725eb945521b" providerId="LiveId" clId="{449CE511-B0D6-4BA3-937B-D024A0682C82}" dt="2021-09-26T07:57:10.663" v="2586"/>
        <pc:sldMkLst>
          <pc:docMk/>
          <pc:sldMk cId="0" sldId="429"/>
        </pc:sldMkLst>
      </pc:sldChg>
      <pc:sldChg chg="add">
        <pc:chgData name="JIA Yan" userId="ca65725eb945521b" providerId="LiveId" clId="{449CE511-B0D6-4BA3-937B-D024A0682C82}" dt="2021-09-26T07:57:10.663" v="2586"/>
        <pc:sldMkLst>
          <pc:docMk/>
          <pc:sldMk cId="0" sldId="430"/>
        </pc:sldMkLst>
      </pc:sldChg>
      <pc:sldChg chg="add">
        <pc:chgData name="JIA Yan" userId="ca65725eb945521b" providerId="LiveId" clId="{449CE511-B0D6-4BA3-937B-D024A0682C82}" dt="2021-09-26T07:57:10.663" v="2586"/>
        <pc:sldMkLst>
          <pc:docMk/>
          <pc:sldMk cId="0" sldId="431"/>
        </pc:sldMkLst>
      </pc:sldChg>
      <pc:sldChg chg="add">
        <pc:chgData name="JIA Yan" userId="ca65725eb945521b" providerId="LiveId" clId="{449CE511-B0D6-4BA3-937B-D024A0682C82}" dt="2021-09-26T07:57:10.663" v="2586"/>
        <pc:sldMkLst>
          <pc:docMk/>
          <pc:sldMk cId="0" sldId="432"/>
        </pc:sldMkLst>
      </pc:sldChg>
      <pc:sldChg chg="add">
        <pc:chgData name="JIA Yan" userId="ca65725eb945521b" providerId="LiveId" clId="{449CE511-B0D6-4BA3-937B-D024A0682C82}" dt="2021-09-26T07:57:10.663" v="2586"/>
        <pc:sldMkLst>
          <pc:docMk/>
          <pc:sldMk cId="0" sldId="433"/>
        </pc:sldMkLst>
      </pc:sldChg>
      <pc:sldChg chg="add">
        <pc:chgData name="JIA Yan" userId="ca65725eb945521b" providerId="LiveId" clId="{449CE511-B0D6-4BA3-937B-D024A0682C82}" dt="2021-09-26T07:57:10.663" v="2586"/>
        <pc:sldMkLst>
          <pc:docMk/>
          <pc:sldMk cId="0" sldId="434"/>
        </pc:sldMkLst>
      </pc:sldChg>
      <pc:sldChg chg="add">
        <pc:chgData name="JIA Yan" userId="ca65725eb945521b" providerId="LiveId" clId="{449CE511-B0D6-4BA3-937B-D024A0682C82}" dt="2021-09-26T07:57:10.663" v="2586"/>
        <pc:sldMkLst>
          <pc:docMk/>
          <pc:sldMk cId="0" sldId="435"/>
        </pc:sldMkLst>
      </pc:sldChg>
      <pc:sldChg chg="add">
        <pc:chgData name="JIA Yan" userId="ca65725eb945521b" providerId="LiveId" clId="{449CE511-B0D6-4BA3-937B-D024A0682C82}" dt="2021-09-26T07:57:10.663" v="2586"/>
        <pc:sldMkLst>
          <pc:docMk/>
          <pc:sldMk cId="0" sldId="436"/>
        </pc:sldMkLst>
      </pc:sldChg>
      <pc:sldChg chg="add">
        <pc:chgData name="JIA Yan" userId="ca65725eb945521b" providerId="LiveId" clId="{449CE511-B0D6-4BA3-937B-D024A0682C82}" dt="2021-09-26T07:57:10.663" v="2586"/>
        <pc:sldMkLst>
          <pc:docMk/>
          <pc:sldMk cId="0" sldId="437"/>
        </pc:sldMkLst>
      </pc:sldChg>
      <pc:sldChg chg="add">
        <pc:chgData name="JIA Yan" userId="ca65725eb945521b" providerId="LiveId" clId="{449CE511-B0D6-4BA3-937B-D024A0682C82}" dt="2021-09-26T07:57:10.663" v="2586"/>
        <pc:sldMkLst>
          <pc:docMk/>
          <pc:sldMk cId="0" sldId="438"/>
        </pc:sldMkLst>
      </pc:sldChg>
      <pc:sldChg chg="add">
        <pc:chgData name="JIA Yan" userId="ca65725eb945521b" providerId="LiveId" clId="{449CE511-B0D6-4BA3-937B-D024A0682C82}" dt="2021-09-26T07:57:10.663" v="2586"/>
        <pc:sldMkLst>
          <pc:docMk/>
          <pc:sldMk cId="0" sldId="439"/>
        </pc:sldMkLst>
      </pc:sldChg>
      <pc:sldChg chg="add">
        <pc:chgData name="JIA Yan" userId="ca65725eb945521b" providerId="LiveId" clId="{449CE511-B0D6-4BA3-937B-D024A0682C82}" dt="2021-09-26T07:57:10.663" v="2586"/>
        <pc:sldMkLst>
          <pc:docMk/>
          <pc:sldMk cId="0" sldId="440"/>
        </pc:sldMkLst>
      </pc:sldChg>
      <pc:sldChg chg="add">
        <pc:chgData name="JIA Yan" userId="ca65725eb945521b" providerId="LiveId" clId="{449CE511-B0D6-4BA3-937B-D024A0682C82}" dt="2021-09-26T07:57:10.663" v="2586"/>
        <pc:sldMkLst>
          <pc:docMk/>
          <pc:sldMk cId="0" sldId="441"/>
        </pc:sldMkLst>
      </pc:sldChg>
      <pc:sldChg chg="add">
        <pc:chgData name="JIA Yan" userId="ca65725eb945521b" providerId="LiveId" clId="{449CE511-B0D6-4BA3-937B-D024A0682C82}" dt="2021-09-26T07:57:10.663" v="2586"/>
        <pc:sldMkLst>
          <pc:docMk/>
          <pc:sldMk cId="0" sldId="442"/>
        </pc:sldMkLst>
      </pc:sldChg>
      <pc:sldChg chg="add">
        <pc:chgData name="JIA Yan" userId="ca65725eb945521b" providerId="LiveId" clId="{449CE511-B0D6-4BA3-937B-D024A0682C82}" dt="2021-09-26T07:57:10.663" v="2586"/>
        <pc:sldMkLst>
          <pc:docMk/>
          <pc:sldMk cId="0" sldId="443"/>
        </pc:sldMkLst>
      </pc:sldChg>
      <pc:sldChg chg="add">
        <pc:chgData name="JIA Yan" userId="ca65725eb945521b" providerId="LiveId" clId="{449CE511-B0D6-4BA3-937B-D024A0682C82}" dt="2021-09-26T07:57:10.663" v="2586"/>
        <pc:sldMkLst>
          <pc:docMk/>
          <pc:sldMk cId="0" sldId="444"/>
        </pc:sldMkLst>
      </pc:sldChg>
      <pc:sldChg chg="add">
        <pc:chgData name="JIA Yan" userId="ca65725eb945521b" providerId="LiveId" clId="{449CE511-B0D6-4BA3-937B-D024A0682C82}" dt="2021-09-26T07:57:10.663" v="2586"/>
        <pc:sldMkLst>
          <pc:docMk/>
          <pc:sldMk cId="0" sldId="445"/>
        </pc:sldMkLst>
      </pc:sldChg>
      <pc:sldChg chg="add">
        <pc:chgData name="JIA Yan" userId="ca65725eb945521b" providerId="LiveId" clId="{449CE511-B0D6-4BA3-937B-D024A0682C82}" dt="2021-09-26T07:57:10.663" v="2586"/>
        <pc:sldMkLst>
          <pc:docMk/>
          <pc:sldMk cId="0" sldId="446"/>
        </pc:sldMkLst>
      </pc:sldChg>
      <pc:sldChg chg="add">
        <pc:chgData name="JIA Yan" userId="ca65725eb945521b" providerId="LiveId" clId="{449CE511-B0D6-4BA3-937B-D024A0682C82}" dt="2021-09-26T07:57:10.663" v="2586"/>
        <pc:sldMkLst>
          <pc:docMk/>
          <pc:sldMk cId="0" sldId="447"/>
        </pc:sldMkLst>
      </pc:sldChg>
      <pc:sldChg chg="add">
        <pc:chgData name="JIA Yan" userId="ca65725eb945521b" providerId="LiveId" clId="{449CE511-B0D6-4BA3-937B-D024A0682C82}" dt="2021-09-26T07:57:10.663" v="2586"/>
        <pc:sldMkLst>
          <pc:docMk/>
          <pc:sldMk cId="0" sldId="448"/>
        </pc:sldMkLst>
      </pc:sldChg>
      <pc:sldChg chg="add">
        <pc:chgData name="JIA Yan" userId="ca65725eb945521b" providerId="LiveId" clId="{449CE511-B0D6-4BA3-937B-D024A0682C82}" dt="2021-09-29T13:06:36.659" v="4148"/>
        <pc:sldMkLst>
          <pc:docMk/>
          <pc:sldMk cId="2718189457" sldId="472"/>
        </pc:sldMkLst>
      </pc:sldChg>
      <pc:sldChg chg="add del mod modShow">
        <pc:chgData name="JIA Yan" userId="ca65725eb945521b" providerId="LiveId" clId="{449CE511-B0D6-4BA3-937B-D024A0682C82}" dt="2021-09-29T13:20:39.003" v="4200" actId="47"/>
        <pc:sldMkLst>
          <pc:docMk/>
          <pc:sldMk cId="2518242315" sldId="475"/>
        </pc:sldMkLst>
      </pc:sldChg>
      <pc:sldChg chg="modSp add del mod">
        <pc:chgData name="JIA Yan" userId="ca65725eb945521b" providerId="LiveId" clId="{449CE511-B0D6-4BA3-937B-D024A0682C82}" dt="2021-09-29T13:31:59.018" v="4212" actId="47"/>
        <pc:sldMkLst>
          <pc:docMk/>
          <pc:sldMk cId="1724485609" sldId="476"/>
        </pc:sldMkLst>
        <pc:spChg chg="mod">
          <ac:chgData name="JIA Yan" userId="ca65725eb945521b" providerId="LiveId" clId="{449CE511-B0D6-4BA3-937B-D024A0682C82}" dt="2021-09-29T08:57:26.816" v="3998" actId="20577"/>
          <ac:spMkLst>
            <pc:docMk/>
            <pc:sldMk cId="1724485609" sldId="476"/>
            <ac:spMk id="3" creationId="{9D490995-0642-4B6E-B3BC-D0F369987A26}"/>
          </ac:spMkLst>
        </pc:spChg>
      </pc:sldChg>
      <pc:sldChg chg="modSp new mod">
        <pc:chgData name="JIA Yan" userId="ca65725eb945521b" providerId="LiveId" clId="{449CE511-B0D6-4BA3-937B-D024A0682C82}" dt="2021-09-29T13:51:00.118" v="4533" actId="20577"/>
        <pc:sldMkLst>
          <pc:docMk/>
          <pc:sldMk cId="2776129968" sldId="477"/>
        </pc:sldMkLst>
        <pc:spChg chg="mod">
          <ac:chgData name="JIA Yan" userId="ca65725eb945521b" providerId="LiveId" clId="{449CE511-B0D6-4BA3-937B-D024A0682C82}" dt="2021-09-26T08:33:41.593" v="3124" actId="20577"/>
          <ac:spMkLst>
            <pc:docMk/>
            <pc:sldMk cId="2776129968" sldId="477"/>
            <ac:spMk id="2" creationId="{0676D845-325D-4F59-90A0-E49DB22EF41A}"/>
          </ac:spMkLst>
        </pc:spChg>
        <pc:spChg chg="mod">
          <ac:chgData name="JIA Yan" userId="ca65725eb945521b" providerId="LiveId" clId="{449CE511-B0D6-4BA3-937B-D024A0682C82}" dt="2021-09-29T13:51:00.118" v="4533" actId="20577"/>
          <ac:spMkLst>
            <pc:docMk/>
            <pc:sldMk cId="2776129968" sldId="477"/>
            <ac:spMk id="3" creationId="{7C6F7ACD-2637-445B-AB2F-07AAEE858346}"/>
          </ac:spMkLst>
        </pc:spChg>
      </pc:sldChg>
      <pc:sldChg chg="modSp add mod">
        <pc:chgData name="JIA Yan" userId="ca65725eb945521b" providerId="LiveId" clId="{449CE511-B0D6-4BA3-937B-D024A0682C82}" dt="2021-09-29T14:00:52.720" v="4643" actId="20577"/>
        <pc:sldMkLst>
          <pc:docMk/>
          <pc:sldMk cId="1558912487" sldId="478"/>
        </pc:sldMkLst>
        <pc:spChg chg="mod">
          <ac:chgData name="JIA Yan" userId="ca65725eb945521b" providerId="LiveId" clId="{449CE511-B0D6-4BA3-937B-D024A0682C82}" dt="2021-09-29T14:00:52.720" v="4643" actId="20577"/>
          <ac:spMkLst>
            <pc:docMk/>
            <pc:sldMk cId="1558912487" sldId="478"/>
            <ac:spMk id="3" creationId="{7C6F7ACD-2637-445B-AB2F-07AAEE858346}"/>
          </ac:spMkLst>
        </pc:spChg>
      </pc:sldChg>
      <pc:sldChg chg="add">
        <pc:chgData name="JIA Yan" userId="ca65725eb945521b" providerId="LiveId" clId="{449CE511-B0D6-4BA3-937B-D024A0682C82}" dt="2021-09-29T13:31:29.168" v="4202"/>
        <pc:sldMkLst>
          <pc:docMk/>
          <pc:sldMk cId="1337608193" sldId="479"/>
        </pc:sldMkLst>
      </pc:sldChg>
      <pc:sldChg chg="addSp modSp new del mod">
        <pc:chgData name="JIA Yan" userId="ca65725eb945521b" providerId="LiveId" clId="{449CE511-B0D6-4BA3-937B-D024A0682C82}" dt="2021-09-29T13:31:18.709" v="4201" actId="2696"/>
        <pc:sldMkLst>
          <pc:docMk/>
          <pc:sldMk cId="3801633978" sldId="479"/>
        </pc:sldMkLst>
        <pc:spChg chg="mod">
          <ac:chgData name="JIA Yan" userId="ca65725eb945521b" providerId="LiveId" clId="{449CE511-B0D6-4BA3-937B-D024A0682C82}" dt="2021-09-26T08:49:24.282" v="3262" actId="20577"/>
          <ac:spMkLst>
            <pc:docMk/>
            <pc:sldMk cId="3801633978" sldId="479"/>
            <ac:spMk id="2" creationId="{1DA45DE3-EA3F-4458-8739-FB781EC275D2}"/>
          </ac:spMkLst>
        </pc:spChg>
        <pc:spChg chg="mod">
          <ac:chgData name="JIA Yan" userId="ca65725eb945521b" providerId="LiveId" clId="{449CE511-B0D6-4BA3-937B-D024A0682C82}" dt="2021-09-26T08:52:54.403" v="3320" actId="5793"/>
          <ac:spMkLst>
            <pc:docMk/>
            <pc:sldMk cId="3801633978" sldId="479"/>
            <ac:spMk id="3" creationId="{A0B58677-55B5-4980-888F-6796CC96213C}"/>
          </ac:spMkLst>
        </pc:spChg>
        <pc:spChg chg="add mod">
          <ac:chgData name="JIA Yan" userId="ca65725eb945521b" providerId="LiveId" clId="{449CE511-B0D6-4BA3-937B-D024A0682C82}" dt="2021-09-26T08:53:12.100" v="3329" actId="14100"/>
          <ac:spMkLst>
            <pc:docMk/>
            <pc:sldMk cId="3801633978" sldId="479"/>
            <ac:spMk id="6" creationId="{53DD2435-C864-4598-BF8A-A2FEF31B62D0}"/>
          </ac:spMkLst>
        </pc:spChg>
        <pc:picChg chg="add mod">
          <ac:chgData name="JIA Yan" userId="ca65725eb945521b" providerId="LiveId" clId="{449CE511-B0D6-4BA3-937B-D024A0682C82}" dt="2021-09-26T08:55:36.895" v="3331" actId="1076"/>
          <ac:picMkLst>
            <pc:docMk/>
            <pc:sldMk cId="3801633978" sldId="479"/>
            <ac:picMk id="5" creationId="{13221A59-5FEE-4C17-9F09-BE72C09CED8A}"/>
          </ac:picMkLst>
        </pc:picChg>
      </pc:sldChg>
      <pc:sldChg chg="add">
        <pc:chgData name="JIA Yan" userId="ca65725eb945521b" providerId="LiveId" clId="{449CE511-B0D6-4BA3-937B-D024A0682C82}" dt="2021-09-29T13:31:29.168" v="4202"/>
        <pc:sldMkLst>
          <pc:docMk/>
          <pc:sldMk cId="180583046" sldId="480"/>
        </pc:sldMkLst>
      </pc:sldChg>
      <pc:sldChg chg="delSp add del mod">
        <pc:chgData name="JIA Yan" userId="ca65725eb945521b" providerId="LiveId" clId="{449CE511-B0D6-4BA3-937B-D024A0682C82}" dt="2021-09-29T13:31:18.709" v="4201" actId="2696"/>
        <pc:sldMkLst>
          <pc:docMk/>
          <pc:sldMk cId="543949521" sldId="480"/>
        </pc:sldMkLst>
        <pc:picChg chg="del">
          <ac:chgData name="JIA Yan" userId="ca65725eb945521b" providerId="LiveId" clId="{449CE511-B0D6-4BA3-937B-D024A0682C82}" dt="2021-09-26T08:52:42.917" v="3307" actId="478"/>
          <ac:picMkLst>
            <pc:docMk/>
            <pc:sldMk cId="543949521" sldId="480"/>
            <ac:picMk id="5" creationId="{13221A59-5FEE-4C17-9F09-BE72C09CED8A}"/>
          </ac:picMkLst>
        </pc:picChg>
      </pc:sldChg>
      <pc:sldChg chg="modSp new del mod">
        <pc:chgData name="JIA Yan" userId="ca65725eb945521b" providerId="LiveId" clId="{449CE511-B0D6-4BA3-937B-D024A0682C82}" dt="2021-09-26T08:58:35.244" v="3360" actId="680"/>
        <pc:sldMkLst>
          <pc:docMk/>
          <pc:sldMk cId="1109672471" sldId="481"/>
        </pc:sldMkLst>
        <pc:spChg chg="mod">
          <ac:chgData name="JIA Yan" userId="ca65725eb945521b" providerId="LiveId" clId="{449CE511-B0D6-4BA3-937B-D024A0682C82}" dt="2021-09-26T08:58:27.110" v="3359"/>
          <ac:spMkLst>
            <pc:docMk/>
            <pc:sldMk cId="1109672471" sldId="481"/>
            <ac:spMk id="3" creationId="{56FCBD5D-3717-4D01-A404-91D5730C970A}"/>
          </ac:spMkLst>
        </pc:spChg>
      </pc:sldChg>
      <pc:sldChg chg="modSp new mod">
        <pc:chgData name="JIA Yan" userId="ca65725eb945521b" providerId="LiveId" clId="{449CE511-B0D6-4BA3-937B-D024A0682C82}" dt="2021-09-29T14:09:36.341" v="4916" actId="14100"/>
        <pc:sldMkLst>
          <pc:docMk/>
          <pc:sldMk cId="2865613141" sldId="481"/>
        </pc:sldMkLst>
        <pc:spChg chg="mod">
          <ac:chgData name="JIA Yan" userId="ca65725eb945521b" providerId="LiveId" clId="{449CE511-B0D6-4BA3-937B-D024A0682C82}" dt="2021-09-29T14:08:54.041" v="4866" actId="20577"/>
          <ac:spMkLst>
            <pc:docMk/>
            <pc:sldMk cId="2865613141" sldId="481"/>
            <ac:spMk id="2" creationId="{56D76671-C9E2-44D7-A6EC-C8D84FEB9962}"/>
          </ac:spMkLst>
        </pc:spChg>
        <pc:spChg chg="mod">
          <ac:chgData name="JIA Yan" userId="ca65725eb945521b" providerId="LiveId" clId="{449CE511-B0D6-4BA3-937B-D024A0682C82}" dt="2021-09-29T14:09:36.341" v="4916" actId="14100"/>
          <ac:spMkLst>
            <pc:docMk/>
            <pc:sldMk cId="2865613141" sldId="481"/>
            <ac:spMk id="3" creationId="{36A610EB-3439-4FA7-983D-212D3EFB9BDF}"/>
          </ac:spMkLst>
        </pc:spChg>
      </pc:sldChg>
      <pc:sldChg chg="modSp new del mod ord">
        <pc:chgData name="JIA Yan" userId="ca65725eb945521b" providerId="LiveId" clId="{449CE511-B0D6-4BA3-937B-D024A0682C82}" dt="2021-09-29T09:11:31.456" v="4037" actId="47"/>
        <pc:sldMkLst>
          <pc:docMk/>
          <pc:sldMk cId="1338628036" sldId="482"/>
        </pc:sldMkLst>
        <pc:spChg chg="mod">
          <ac:chgData name="JIA Yan" userId="ca65725eb945521b" providerId="LiveId" clId="{449CE511-B0D6-4BA3-937B-D024A0682C82}" dt="2021-09-29T08:57:53.935" v="4033" actId="20577"/>
          <ac:spMkLst>
            <pc:docMk/>
            <pc:sldMk cId="1338628036" sldId="482"/>
            <ac:spMk id="2" creationId="{CE03004C-458D-46EE-8B64-AF9A35B174F5}"/>
          </ac:spMkLst>
        </pc:spChg>
      </pc:sldChg>
      <pc:sldChg chg="add">
        <pc:chgData name="JIA Yan" userId="ca65725eb945521b" providerId="LiveId" clId="{449CE511-B0D6-4BA3-937B-D024A0682C82}" dt="2021-09-29T09:04:47.985" v="4034"/>
        <pc:sldMkLst>
          <pc:docMk/>
          <pc:sldMk cId="2795251437" sldId="483"/>
        </pc:sldMkLst>
      </pc:sldChg>
      <pc:sldChg chg="add del">
        <pc:chgData name="JIA Yan" userId="ca65725eb945521b" providerId="LiveId" clId="{449CE511-B0D6-4BA3-937B-D024A0682C82}" dt="2021-09-29T09:05:25.155" v="4035" actId="47"/>
        <pc:sldMkLst>
          <pc:docMk/>
          <pc:sldMk cId="2246965611" sldId="484"/>
        </pc:sldMkLst>
      </pc:sldChg>
      <pc:sldChg chg="add del">
        <pc:chgData name="JIA Yan" userId="ca65725eb945521b" providerId="LiveId" clId="{449CE511-B0D6-4BA3-937B-D024A0682C82}" dt="2021-09-29T09:05:28.482" v="4036" actId="47"/>
        <pc:sldMkLst>
          <pc:docMk/>
          <pc:sldMk cId="2809486315" sldId="485"/>
        </pc:sldMkLst>
      </pc:sldChg>
      <pc:sldChg chg="add">
        <pc:chgData name="JIA Yan" userId="ca65725eb945521b" providerId="LiveId" clId="{449CE511-B0D6-4BA3-937B-D024A0682C82}" dt="2021-09-29T09:04:47.985" v="4034"/>
        <pc:sldMkLst>
          <pc:docMk/>
          <pc:sldMk cId="3278122607" sldId="486"/>
        </pc:sldMkLst>
      </pc:sldChg>
      <pc:sldChg chg="add">
        <pc:chgData name="JIA Yan" userId="ca65725eb945521b" providerId="LiveId" clId="{449CE511-B0D6-4BA3-937B-D024A0682C82}" dt="2021-09-29T09:04:47.985" v="4034"/>
        <pc:sldMkLst>
          <pc:docMk/>
          <pc:sldMk cId="3016013492" sldId="487"/>
        </pc:sldMkLst>
      </pc:sldChg>
      <pc:sldChg chg="modSp add del mod">
        <pc:chgData name="JIA Yan" userId="ca65725eb945521b" providerId="LiveId" clId="{449CE511-B0D6-4BA3-937B-D024A0682C82}" dt="2021-09-29T13:32:05.895" v="4214" actId="47"/>
        <pc:sldMkLst>
          <pc:docMk/>
          <pc:sldMk cId="3681428415" sldId="488"/>
        </pc:sldMkLst>
        <pc:spChg chg="mod">
          <ac:chgData name="JIA Yan" userId="ca65725eb945521b" providerId="LiveId" clId="{449CE511-B0D6-4BA3-937B-D024A0682C82}" dt="2021-09-29T12:35:19.670" v="4136" actId="20577"/>
          <ac:spMkLst>
            <pc:docMk/>
            <pc:sldMk cId="3681428415" sldId="488"/>
            <ac:spMk id="3" creationId="{9D490995-0642-4B6E-B3BC-D0F369987A26}"/>
          </ac:spMkLst>
        </pc:spChg>
      </pc:sldChg>
      <pc:sldChg chg="delSp modSp add mod">
        <pc:chgData name="JIA Yan" userId="ca65725eb945521b" providerId="LiveId" clId="{449CE511-B0D6-4BA3-937B-D024A0682C82}" dt="2021-09-29T13:02:09.692" v="4146"/>
        <pc:sldMkLst>
          <pc:docMk/>
          <pc:sldMk cId="3331907984" sldId="489"/>
        </pc:sldMkLst>
        <pc:spChg chg="del mod">
          <ac:chgData name="JIA Yan" userId="ca65725eb945521b" providerId="LiveId" clId="{449CE511-B0D6-4BA3-937B-D024A0682C82}" dt="2021-09-29T13:02:09.692" v="4146"/>
          <ac:spMkLst>
            <pc:docMk/>
            <pc:sldMk cId="3331907984" sldId="489"/>
            <ac:spMk id="75782" creationId="{00000000-0000-0000-0000-000000000000}"/>
          </ac:spMkLst>
        </pc:spChg>
      </pc:sldChg>
      <pc:sldChg chg="add">
        <pc:chgData name="JIA Yan" userId="ca65725eb945521b" providerId="LiveId" clId="{449CE511-B0D6-4BA3-937B-D024A0682C82}" dt="2021-09-29T13:07:36.455" v="4150"/>
        <pc:sldMkLst>
          <pc:docMk/>
          <pc:sldMk cId="861083912" sldId="490"/>
        </pc:sldMkLst>
      </pc:sldChg>
      <pc:sldChg chg="modSp add mod">
        <pc:chgData name="JIA Yan" userId="ca65725eb945521b" providerId="LiveId" clId="{449CE511-B0D6-4BA3-937B-D024A0682C82}" dt="2021-09-29T13:42:00.681" v="4345" actId="20577"/>
        <pc:sldMkLst>
          <pc:docMk/>
          <pc:sldMk cId="2657675652" sldId="491"/>
        </pc:sldMkLst>
        <pc:spChg chg="mod">
          <ac:chgData name="JIA Yan" userId="ca65725eb945521b" providerId="LiveId" clId="{449CE511-B0D6-4BA3-937B-D024A0682C82}" dt="2021-09-29T13:42:00.681" v="4345" actId="20577"/>
          <ac:spMkLst>
            <pc:docMk/>
            <pc:sldMk cId="2657675652" sldId="491"/>
            <ac:spMk id="3" creationId="{9D490995-0642-4B6E-B3BC-D0F369987A26}"/>
          </ac:spMkLst>
        </pc:spChg>
      </pc:sldChg>
      <pc:sldChg chg="add">
        <pc:chgData name="JIA Yan" userId="ca65725eb945521b" providerId="LiveId" clId="{449CE511-B0D6-4BA3-937B-D024A0682C82}" dt="2021-09-29T13:32:02.944" v="4213"/>
        <pc:sldMkLst>
          <pc:docMk/>
          <pc:sldMk cId="1365041293" sldId="492"/>
        </pc:sldMkLst>
      </pc:sldChg>
      <pc:sldChg chg="addSp delSp modSp add mod">
        <pc:chgData name="JIA Yan" userId="ca65725eb945521b" providerId="LiveId" clId="{449CE511-B0D6-4BA3-937B-D024A0682C82}" dt="2021-09-29T13:39:36.220" v="4344" actId="14100"/>
        <pc:sldMkLst>
          <pc:docMk/>
          <pc:sldMk cId="3779018303" sldId="493"/>
        </pc:sldMkLst>
        <pc:spChg chg="add mod">
          <ac:chgData name="JIA Yan" userId="ca65725eb945521b" providerId="LiveId" clId="{449CE511-B0D6-4BA3-937B-D024A0682C82}" dt="2021-09-29T13:39:36.220" v="4344" actId="14100"/>
          <ac:spMkLst>
            <pc:docMk/>
            <pc:sldMk cId="3779018303" sldId="493"/>
            <ac:spMk id="3" creationId="{1F13E836-AB4F-4C40-B5FE-C3211549A345}"/>
          </ac:spMkLst>
        </pc:spChg>
        <pc:spChg chg="del mod">
          <ac:chgData name="JIA Yan" userId="ca65725eb945521b" providerId="LiveId" clId="{449CE511-B0D6-4BA3-937B-D024A0682C82}" dt="2021-09-29T13:37:38.928" v="4269"/>
          <ac:spMkLst>
            <pc:docMk/>
            <pc:sldMk cId="3779018303" sldId="493"/>
            <ac:spMk id="75781" creationId="{00000000-0000-0000-0000-000000000000}"/>
          </ac:spMkLst>
        </pc:spChg>
        <pc:spChg chg="mod">
          <ac:chgData name="JIA Yan" userId="ca65725eb945521b" providerId="LiveId" clId="{449CE511-B0D6-4BA3-937B-D024A0682C82}" dt="2021-09-29T13:38:33.351" v="4271" actId="478"/>
          <ac:spMkLst>
            <pc:docMk/>
            <pc:sldMk cId="3779018303" sldId="493"/>
            <ac:spMk id="75785" creationId="{00000000-0000-0000-0000-000000000000}"/>
          </ac:spMkLst>
        </pc:spChg>
        <pc:spChg chg="mod">
          <ac:chgData name="JIA Yan" userId="ca65725eb945521b" providerId="LiveId" clId="{449CE511-B0D6-4BA3-937B-D024A0682C82}" dt="2021-09-29T13:38:33.351" v="4271" actId="478"/>
          <ac:spMkLst>
            <pc:docMk/>
            <pc:sldMk cId="3779018303" sldId="493"/>
            <ac:spMk id="75798" creationId="{00000000-0000-0000-0000-000000000000}"/>
          </ac:spMkLst>
        </pc:spChg>
        <pc:spChg chg="mod">
          <ac:chgData name="JIA Yan" userId="ca65725eb945521b" providerId="LiveId" clId="{449CE511-B0D6-4BA3-937B-D024A0682C82}" dt="2021-09-29T13:38:33.351" v="4271" actId="478"/>
          <ac:spMkLst>
            <pc:docMk/>
            <pc:sldMk cId="3779018303" sldId="493"/>
            <ac:spMk id="75799" creationId="{00000000-0000-0000-0000-000000000000}"/>
          </ac:spMkLst>
        </pc:spChg>
        <pc:spChg chg="mod">
          <ac:chgData name="JIA Yan" userId="ca65725eb945521b" providerId="LiveId" clId="{449CE511-B0D6-4BA3-937B-D024A0682C82}" dt="2021-09-29T13:38:33.351" v="4271" actId="478"/>
          <ac:spMkLst>
            <pc:docMk/>
            <pc:sldMk cId="3779018303" sldId="493"/>
            <ac:spMk id="75800" creationId="{00000000-0000-0000-0000-000000000000}"/>
          </ac:spMkLst>
        </pc:spChg>
        <pc:spChg chg="mod">
          <ac:chgData name="JIA Yan" userId="ca65725eb945521b" providerId="LiveId" clId="{449CE511-B0D6-4BA3-937B-D024A0682C82}" dt="2021-09-29T13:38:33.351" v="4271" actId="478"/>
          <ac:spMkLst>
            <pc:docMk/>
            <pc:sldMk cId="3779018303" sldId="493"/>
            <ac:spMk id="75801" creationId="{00000000-0000-0000-0000-000000000000}"/>
          </ac:spMkLst>
        </pc:spChg>
        <pc:spChg chg="mod">
          <ac:chgData name="JIA Yan" userId="ca65725eb945521b" providerId="LiveId" clId="{449CE511-B0D6-4BA3-937B-D024A0682C82}" dt="2021-09-29T13:38:33.351" v="4271" actId="478"/>
          <ac:spMkLst>
            <pc:docMk/>
            <pc:sldMk cId="3779018303" sldId="493"/>
            <ac:spMk id="75802" creationId="{00000000-0000-0000-0000-000000000000}"/>
          </ac:spMkLst>
        </pc:spChg>
        <pc:spChg chg="mod">
          <ac:chgData name="JIA Yan" userId="ca65725eb945521b" providerId="LiveId" clId="{449CE511-B0D6-4BA3-937B-D024A0682C82}" dt="2021-09-29T13:38:33.351" v="4271" actId="478"/>
          <ac:spMkLst>
            <pc:docMk/>
            <pc:sldMk cId="3779018303" sldId="493"/>
            <ac:spMk id="75803" creationId="{00000000-0000-0000-0000-000000000000}"/>
          </ac:spMkLst>
        </pc:spChg>
        <pc:spChg chg="mod">
          <ac:chgData name="JIA Yan" userId="ca65725eb945521b" providerId="LiveId" clId="{449CE511-B0D6-4BA3-937B-D024A0682C82}" dt="2021-09-29T13:38:33.351" v="4271" actId="478"/>
          <ac:spMkLst>
            <pc:docMk/>
            <pc:sldMk cId="3779018303" sldId="493"/>
            <ac:spMk id="75804" creationId="{00000000-0000-0000-0000-000000000000}"/>
          </ac:spMkLst>
        </pc:spChg>
        <pc:spChg chg="mod">
          <ac:chgData name="JIA Yan" userId="ca65725eb945521b" providerId="LiveId" clId="{449CE511-B0D6-4BA3-937B-D024A0682C82}" dt="2021-09-29T13:38:33.351" v="4271" actId="478"/>
          <ac:spMkLst>
            <pc:docMk/>
            <pc:sldMk cId="3779018303" sldId="493"/>
            <ac:spMk id="75805" creationId="{00000000-0000-0000-0000-000000000000}"/>
          </ac:spMkLst>
        </pc:spChg>
        <pc:spChg chg="mod">
          <ac:chgData name="JIA Yan" userId="ca65725eb945521b" providerId="LiveId" clId="{449CE511-B0D6-4BA3-937B-D024A0682C82}" dt="2021-09-29T13:38:33.351" v="4271" actId="478"/>
          <ac:spMkLst>
            <pc:docMk/>
            <pc:sldMk cId="3779018303" sldId="493"/>
            <ac:spMk id="75806" creationId="{00000000-0000-0000-0000-000000000000}"/>
          </ac:spMkLst>
        </pc:spChg>
        <pc:spChg chg="mod">
          <ac:chgData name="JIA Yan" userId="ca65725eb945521b" providerId="LiveId" clId="{449CE511-B0D6-4BA3-937B-D024A0682C82}" dt="2021-09-29T13:38:33.351" v="4271" actId="478"/>
          <ac:spMkLst>
            <pc:docMk/>
            <pc:sldMk cId="3779018303" sldId="493"/>
            <ac:spMk id="75807" creationId="{00000000-0000-0000-0000-000000000000}"/>
          </ac:spMkLst>
        </pc:spChg>
        <pc:spChg chg="mod">
          <ac:chgData name="JIA Yan" userId="ca65725eb945521b" providerId="LiveId" clId="{449CE511-B0D6-4BA3-937B-D024A0682C82}" dt="2021-09-29T13:38:33.351" v="4271" actId="478"/>
          <ac:spMkLst>
            <pc:docMk/>
            <pc:sldMk cId="3779018303" sldId="493"/>
            <ac:spMk id="75808" creationId="{00000000-0000-0000-0000-000000000000}"/>
          </ac:spMkLst>
        </pc:spChg>
        <pc:spChg chg="mod">
          <ac:chgData name="JIA Yan" userId="ca65725eb945521b" providerId="LiveId" clId="{449CE511-B0D6-4BA3-937B-D024A0682C82}" dt="2021-09-29T13:38:33.351" v="4271" actId="478"/>
          <ac:spMkLst>
            <pc:docMk/>
            <pc:sldMk cId="3779018303" sldId="493"/>
            <ac:spMk id="75809" creationId="{00000000-0000-0000-0000-000000000000}"/>
          </ac:spMkLst>
        </pc:spChg>
        <pc:spChg chg="mod">
          <ac:chgData name="JIA Yan" userId="ca65725eb945521b" providerId="LiveId" clId="{449CE511-B0D6-4BA3-937B-D024A0682C82}" dt="2021-09-29T13:38:33.351" v="4271" actId="478"/>
          <ac:spMkLst>
            <pc:docMk/>
            <pc:sldMk cId="3779018303" sldId="493"/>
            <ac:spMk id="75810" creationId="{00000000-0000-0000-0000-000000000000}"/>
          </ac:spMkLst>
        </pc:spChg>
        <pc:spChg chg="mod">
          <ac:chgData name="JIA Yan" userId="ca65725eb945521b" providerId="LiveId" clId="{449CE511-B0D6-4BA3-937B-D024A0682C82}" dt="2021-09-29T13:38:33.351" v="4271" actId="478"/>
          <ac:spMkLst>
            <pc:docMk/>
            <pc:sldMk cId="3779018303" sldId="493"/>
            <ac:spMk id="75811" creationId="{00000000-0000-0000-0000-000000000000}"/>
          </ac:spMkLst>
        </pc:spChg>
        <pc:spChg chg="mod">
          <ac:chgData name="JIA Yan" userId="ca65725eb945521b" providerId="LiveId" clId="{449CE511-B0D6-4BA3-937B-D024A0682C82}" dt="2021-09-29T13:38:33.351" v="4271" actId="478"/>
          <ac:spMkLst>
            <pc:docMk/>
            <pc:sldMk cId="3779018303" sldId="493"/>
            <ac:spMk id="75812" creationId="{00000000-0000-0000-0000-000000000000}"/>
          </ac:spMkLst>
        </pc:spChg>
        <pc:spChg chg="mod">
          <ac:chgData name="JIA Yan" userId="ca65725eb945521b" providerId="LiveId" clId="{449CE511-B0D6-4BA3-937B-D024A0682C82}" dt="2021-09-29T13:38:33.351" v="4271" actId="478"/>
          <ac:spMkLst>
            <pc:docMk/>
            <pc:sldMk cId="3779018303" sldId="493"/>
            <ac:spMk id="75813" creationId="{00000000-0000-0000-0000-000000000000}"/>
          </ac:spMkLst>
        </pc:spChg>
        <pc:spChg chg="mod">
          <ac:chgData name="JIA Yan" userId="ca65725eb945521b" providerId="LiveId" clId="{449CE511-B0D6-4BA3-937B-D024A0682C82}" dt="2021-09-29T13:38:33.351" v="4271" actId="478"/>
          <ac:spMkLst>
            <pc:docMk/>
            <pc:sldMk cId="3779018303" sldId="493"/>
            <ac:spMk id="75814" creationId="{00000000-0000-0000-0000-000000000000}"/>
          </ac:spMkLst>
        </pc:spChg>
        <pc:spChg chg="mod">
          <ac:chgData name="JIA Yan" userId="ca65725eb945521b" providerId="LiveId" clId="{449CE511-B0D6-4BA3-937B-D024A0682C82}" dt="2021-09-29T13:38:33.351" v="4271" actId="478"/>
          <ac:spMkLst>
            <pc:docMk/>
            <pc:sldMk cId="3779018303" sldId="493"/>
            <ac:spMk id="75815" creationId="{00000000-0000-0000-0000-000000000000}"/>
          </ac:spMkLst>
        </pc:spChg>
        <pc:spChg chg="mod">
          <ac:chgData name="JIA Yan" userId="ca65725eb945521b" providerId="LiveId" clId="{449CE511-B0D6-4BA3-937B-D024A0682C82}" dt="2021-09-29T13:38:33.351" v="4271" actId="478"/>
          <ac:spMkLst>
            <pc:docMk/>
            <pc:sldMk cId="3779018303" sldId="493"/>
            <ac:spMk id="75816" creationId="{00000000-0000-0000-0000-000000000000}"/>
          </ac:spMkLst>
        </pc:spChg>
        <pc:spChg chg="mod">
          <ac:chgData name="JIA Yan" userId="ca65725eb945521b" providerId="LiveId" clId="{449CE511-B0D6-4BA3-937B-D024A0682C82}" dt="2021-09-29T13:38:33.351" v="4271" actId="478"/>
          <ac:spMkLst>
            <pc:docMk/>
            <pc:sldMk cId="3779018303" sldId="493"/>
            <ac:spMk id="75817" creationId="{00000000-0000-0000-0000-000000000000}"/>
          </ac:spMkLst>
        </pc:spChg>
        <pc:spChg chg="mod">
          <ac:chgData name="JIA Yan" userId="ca65725eb945521b" providerId="LiveId" clId="{449CE511-B0D6-4BA3-937B-D024A0682C82}" dt="2021-09-29T13:38:33.351" v="4271" actId="478"/>
          <ac:spMkLst>
            <pc:docMk/>
            <pc:sldMk cId="3779018303" sldId="493"/>
            <ac:spMk id="75818" creationId="{00000000-0000-0000-0000-000000000000}"/>
          </ac:spMkLst>
        </pc:spChg>
        <pc:spChg chg="mod">
          <ac:chgData name="JIA Yan" userId="ca65725eb945521b" providerId="LiveId" clId="{449CE511-B0D6-4BA3-937B-D024A0682C82}" dt="2021-09-29T13:38:33.351" v="4271" actId="478"/>
          <ac:spMkLst>
            <pc:docMk/>
            <pc:sldMk cId="3779018303" sldId="493"/>
            <ac:spMk id="75819" creationId="{00000000-0000-0000-0000-000000000000}"/>
          </ac:spMkLst>
        </pc:spChg>
        <pc:spChg chg="mod">
          <ac:chgData name="JIA Yan" userId="ca65725eb945521b" providerId="LiveId" clId="{449CE511-B0D6-4BA3-937B-D024A0682C82}" dt="2021-09-29T13:38:33.351" v="4271" actId="478"/>
          <ac:spMkLst>
            <pc:docMk/>
            <pc:sldMk cId="3779018303" sldId="493"/>
            <ac:spMk id="75820" creationId="{00000000-0000-0000-0000-000000000000}"/>
          </ac:spMkLst>
        </pc:spChg>
        <pc:spChg chg="mod">
          <ac:chgData name="JIA Yan" userId="ca65725eb945521b" providerId="LiveId" clId="{449CE511-B0D6-4BA3-937B-D024A0682C82}" dt="2021-09-29T13:38:33.351" v="4271" actId="478"/>
          <ac:spMkLst>
            <pc:docMk/>
            <pc:sldMk cId="3779018303" sldId="493"/>
            <ac:spMk id="75821" creationId="{00000000-0000-0000-0000-000000000000}"/>
          </ac:spMkLst>
        </pc:spChg>
        <pc:spChg chg="mod">
          <ac:chgData name="JIA Yan" userId="ca65725eb945521b" providerId="LiveId" clId="{449CE511-B0D6-4BA3-937B-D024A0682C82}" dt="2021-09-29T13:38:33.351" v="4271" actId="478"/>
          <ac:spMkLst>
            <pc:docMk/>
            <pc:sldMk cId="3779018303" sldId="493"/>
            <ac:spMk id="75822" creationId="{00000000-0000-0000-0000-000000000000}"/>
          </ac:spMkLst>
        </pc:spChg>
        <pc:spChg chg="mod">
          <ac:chgData name="JIA Yan" userId="ca65725eb945521b" providerId="LiveId" clId="{449CE511-B0D6-4BA3-937B-D024A0682C82}" dt="2021-09-29T13:38:33.351" v="4271" actId="478"/>
          <ac:spMkLst>
            <pc:docMk/>
            <pc:sldMk cId="3779018303" sldId="493"/>
            <ac:spMk id="75823" creationId="{00000000-0000-0000-0000-000000000000}"/>
          </ac:spMkLst>
        </pc:spChg>
        <pc:spChg chg="mod">
          <ac:chgData name="JIA Yan" userId="ca65725eb945521b" providerId="LiveId" clId="{449CE511-B0D6-4BA3-937B-D024A0682C82}" dt="2021-09-29T13:38:33.351" v="4271" actId="478"/>
          <ac:spMkLst>
            <pc:docMk/>
            <pc:sldMk cId="3779018303" sldId="493"/>
            <ac:spMk id="75824" creationId="{00000000-0000-0000-0000-000000000000}"/>
          </ac:spMkLst>
        </pc:spChg>
        <pc:spChg chg="mod">
          <ac:chgData name="JIA Yan" userId="ca65725eb945521b" providerId="LiveId" clId="{449CE511-B0D6-4BA3-937B-D024A0682C82}" dt="2021-09-29T13:38:33.351" v="4271" actId="478"/>
          <ac:spMkLst>
            <pc:docMk/>
            <pc:sldMk cId="3779018303" sldId="493"/>
            <ac:spMk id="75825" creationId="{00000000-0000-0000-0000-000000000000}"/>
          </ac:spMkLst>
        </pc:spChg>
        <pc:spChg chg="del">
          <ac:chgData name="JIA Yan" userId="ca65725eb945521b" providerId="LiveId" clId="{449CE511-B0D6-4BA3-937B-D024A0682C82}" dt="2021-09-29T13:38:31.826" v="4270" actId="478"/>
          <ac:spMkLst>
            <pc:docMk/>
            <pc:sldMk cId="3779018303" sldId="493"/>
            <ac:spMk id="75826" creationId="{00000000-0000-0000-0000-000000000000}"/>
          </ac:spMkLst>
        </pc:spChg>
        <pc:spChg chg="mod">
          <ac:chgData name="JIA Yan" userId="ca65725eb945521b" providerId="LiveId" clId="{449CE511-B0D6-4BA3-937B-D024A0682C82}" dt="2021-09-29T13:38:33.351" v="4271" actId="478"/>
          <ac:spMkLst>
            <pc:docMk/>
            <pc:sldMk cId="3779018303" sldId="493"/>
            <ac:spMk id="75832" creationId="{00000000-0000-0000-0000-000000000000}"/>
          </ac:spMkLst>
        </pc:spChg>
        <pc:spChg chg="mod">
          <ac:chgData name="JIA Yan" userId="ca65725eb945521b" providerId="LiveId" clId="{449CE511-B0D6-4BA3-937B-D024A0682C82}" dt="2021-09-29T13:38:33.351" v="4271" actId="478"/>
          <ac:spMkLst>
            <pc:docMk/>
            <pc:sldMk cId="3779018303" sldId="493"/>
            <ac:spMk id="75833" creationId="{00000000-0000-0000-0000-000000000000}"/>
          </ac:spMkLst>
        </pc:spChg>
        <pc:spChg chg="mod">
          <ac:chgData name="JIA Yan" userId="ca65725eb945521b" providerId="LiveId" clId="{449CE511-B0D6-4BA3-937B-D024A0682C82}" dt="2021-09-29T13:38:33.351" v="4271" actId="478"/>
          <ac:spMkLst>
            <pc:docMk/>
            <pc:sldMk cId="3779018303" sldId="493"/>
            <ac:spMk id="75834" creationId="{00000000-0000-0000-0000-000000000000}"/>
          </ac:spMkLst>
        </pc:spChg>
        <pc:spChg chg="mod">
          <ac:chgData name="JIA Yan" userId="ca65725eb945521b" providerId="LiveId" clId="{449CE511-B0D6-4BA3-937B-D024A0682C82}" dt="2021-09-29T13:38:33.351" v="4271" actId="478"/>
          <ac:spMkLst>
            <pc:docMk/>
            <pc:sldMk cId="3779018303" sldId="493"/>
            <ac:spMk id="75835" creationId="{00000000-0000-0000-0000-000000000000}"/>
          </ac:spMkLst>
        </pc:spChg>
        <pc:spChg chg="mod">
          <ac:chgData name="JIA Yan" userId="ca65725eb945521b" providerId="LiveId" clId="{449CE511-B0D6-4BA3-937B-D024A0682C82}" dt="2021-09-29T13:38:33.351" v="4271" actId="478"/>
          <ac:spMkLst>
            <pc:docMk/>
            <pc:sldMk cId="3779018303" sldId="493"/>
            <ac:spMk id="75836" creationId="{00000000-0000-0000-0000-000000000000}"/>
          </ac:spMkLst>
        </pc:spChg>
        <pc:spChg chg="mod">
          <ac:chgData name="JIA Yan" userId="ca65725eb945521b" providerId="LiveId" clId="{449CE511-B0D6-4BA3-937B-D024A0682C82}" dt="2021-09-29T13:38:33.351" v="4271" actId="478"/>
          <ac:spMkLst>
            <pc:docMk/>
            <pc:sldMk cId="3779018303" sldId="493"/>
            <ac:spMk id="75837" creationId="{00000000-0000-0000-0000-000000000000}"/>
          </ac:spMkLst>
        </pc:spChg>
        <pc:spChg chg="mod">
          <ac:chgData name="JIA Yan" userId="ca65725eb945521b" providerId="LiveId" clId="{449CE511-B0D6-4BA3-937B-D024A0682C82}" dt="2021-09-29T13:38:33.351" v="4271" actId="478"/>
          <ac:spMkLst>
            <pc:docMk/>
            <pc:sldMk cId="3779018303" sldId="493"/>
            <ac:spMk id="75838" creationId="{00000000-0000-0000-0000-000000000000}"/>
          </ac:spMkLst>
        </pc:spChg>
        <pc:spChg chg="del mod">
          <ac:chgData name="JIA Yan" userId="ca65725eb945521b" providerId="LiveId" clId="{449CE511-B0D6-4BA3-937B-D024A0682C82}" dt="2021-09-29T13:38:33.351" v="4271" actId="478"/>
          <ac:spMkLst>
            <pc:docMk/>
            <pc:sldMk cId="3779018303" sldId="493"/>
            <ac:spMk id="75839" creationId="{00000000-0000-0000-0000-000000000000}"/>
          </ac:spMkLst>
        </pc:spChg>
        <pc:spChg chg="mod">
          <ac:chgData name="JIA Yan" userId="ca65725eb945521b" providerId="LiveId" clId="{449CE511-B0D6-4BA3-937B-D024A0682C82}" dt="2021-09-29T13:38:33.351" v="4271" actId="478"/>
          <ac:spMkLst>
            <pc:docMk/>
            <pc:sldMk cId="3779018303" sldId="493"/>
            <ac:spMk id="75840" creationId="{00000000-0000-0000-0000-000000000000}"/>
          </ac:spMkLst>
        </pc:spChg>
        <pc:spChg chg="mod">
          <ac:chgData name="JIA Yan" userId="ca65725eb945521b" providerId="LiveId" clId="{449CE511-B0D6-4BA3-937B-D024A0682C82}" dt="2021-09-29T13:38:33.351" v="4271" actId="478"/>
          <ac:spMkLst>
            <pc:docMk/>
            <pc:sldMk cId="3779018303" sldId="493"/>
            <ac:spMk id="75841" creationId="{00000000-0000-0000-0000-000000000000}"/>
          </ac:spMkLst>
        </pc:spChg>
        <pc:grpChg chg="mod">
          <ac:chgData name="JIA Yan" userId="ca65725eb945521b" providerId="LiveId" clId="{449CE511-B0D6-4BA3-937B-D024A0682C82}" dt="2021-09-29T13:38:33.351" v="4271" actId="478"/>
          <ac:grpSpMkLst>
            <pc:docMk/>
            <pc:sldMk cId="3779018303" sldId="493"/>
            <ac:grpSpMk id="75783" creationId="{00000000-0000-0000-0000-000000000000}"/>
          </ac:grpSpMkLst>
        </pc:grpChg>
        <pc:grpChg chg="mod">
          <ac:chgData name="JIA Yan" userId="ca65725eb945521b" providerId="LiveId" clId="{449CE511-B0D6-4BA3-937B-D024A0682C82}" dt="2021-09-29T13:38:33.351" v="4271" actId="478"/>
          <ac:grpSpMkLst>
            <pc:docMk/>
            <pc:sldMk cId="3779018303" sldId="493"/>
            <ac:grpSpMk id="75784" creationId="{00000000-0000-0000-0000-000000000000}"/>
          </ac:grpSpMkLst>
        </pc:grpChg>
        <pc:picChg chg="mod">
          <ac:chgData name="JIA Yan" userId="ca65725eb945521b" providerId="LiveId" clId="{449CE511-B0D6-4BA3-937B-D024A0682C82}" dt="2021-09-29T13:38:33.351" v="4271" actId="478"/>
          <ac:picMkLst>
            <pc:docMk/>
            <pc:sldMk cId="3779018303" sldId="493"/>
            <ac:picMk id="75786" creationId="{00000000-0000-0000-0000-000000000000}"/>
          </ac:picMkLst>
        </pc:picChg>
        <pc:picChg chg="mod">
          <ac:chgData name="JIA Yan" userId="ca65725eb945521b" providerId="LiveId" clId="{449CE511-B0D6-4BA3-937B-D024A0682C82}" dt="2021-09-29T13:38:33.351" v="4271" actId="478"/>
          <ac:picMkLst>
            <pc:docMk/>
            <pc:sldMk cId="3779018303" sldId="493"/>
            <ac:picMk id="75787" creationId="{00000000-0000-0000-0000-000000000000}"/>
          </ac:picMkLst>
        </pc:picChg>
        <pc:picChg chg="mod">
          <ac:chgData name="JIA Yan" userId="ca65725eb945521b" providerId="LiveId" clId="{449CE511-B0D6-4BA3-937B-D024A0682C82}" dt="2021-09-29T13:38:33.351" v="4271" actId="478"/>
          <ac:picMkLst>
            <pc:docMk/>
            <pc:sldMk cId="3779018303" sldId="493"/>
            <ac:picMk id="75788" creationId="{00000000-0000-0000-0000-000000000000}"/>
          </ac:picMkLst>
        </pc:picChg>
        <pc:picChg chg="mod">
          <ac:chgData name="JIA Yan" userId="ca65725eb945521b" providerId="LiveId" clId="{449CE511-B0D6-4BA3-937B-D024A0682C82}" dt="2021-09-29T13:38:33.351" v="4271" actId="478"/>
          <ac:picMkLst>
            <pc:docMk/>
            <pc:sldMk cId="3779018303" sldId="493"/>
            <ac:picMk id="75789" creationId="{00000000-0000-0000-0000-000000000000}"/>
          </ac:picMkLst>
        </pc:picChg>
        <pc:picChg chg="mod">
          <ac:chgData name="JIA Yan" userId="ca65725eb945521b" providerId="LiveId" clId="{449CE511-B0D6-4BA3-937B-D024A0682C82}" dt="2021-09-29T13:38:33.351" v="4271" actId="478"/>
          <ac:picMkLst>
            <pc:docMk/>
            <pc:sldMk cId="3779018303" sldId="493"/>
            <ac:picMk id="75790" creationId="{00000000-0000-0000-0000-000000000000}"/>
          </ac:picMkLst>
        </pc:picChg>
        <pc:picChg chg="mod">
          <ac:chgData name="JIA Yan" userId="ca65725eb945521b" providerId="LiveId" clId="{449CE511-B0D6-4BA3-937B-D024A0682C82}" dt="2021-09-29T13:38:33.351" v="4271" actId="478"/>
          <ac:picMkLst>
            <pc:docMk/>
            <pc:sldMk cId="3779018303" sldId="493"/>
            <ac:picMk id="75791" creationId="{00000000-0000-0000-0000-000000000000}"/>
          </ac:picMkLst>
        </pc:picChg>
        <pc:picChg chg="mod">
          <ac:chgData name="JIA Yan" userId="ca65725eb945521b" providerId="LiveId" clId="{449CE511-B0D6-4BA3-937B-D024A0682C82}" dt="2021-09-29T13:38:33.351" v="4271" actId="478"/>
          <ac:picMkLst>
            <pc:docMk/>
            <pc:sldMk cId="3779018303" sldId="493"/>
            <ac:picMk id="75827" creationId="{00000000-0000-0000-0000-000000000000}"/>
          </ac:picMkLst>
        </pc:picChg>
        <pc:picChg chg="mod">
          <ac:chgData name="JIA Yan" userId="ca65725eb945521b" providerId="LiveId" clId="{449CE511-B0D6-4BA3-937B-D024A0682C82}" dt="2021-09-29T13:38:33.351" v="4271" actId="478"/>
          <ac:picMkLst>
            <pc:docMk/>
            <pc:sldMk cId="3779018303" sldId="493"/>
            <ac:picMk id="75828" creationId="{00000000-0000-0000-0000-000000000000}"/>
          </ac:picMkLst>
        </pc:picChg>
        <pc:picChg chg="mod">
          <ac:chgData name="JIA Yan" userId="ca65725eb945521b" providerId="LiveId" clId="{449CE511-B0D6-4BA3-937B-D024A0682C82}" dt="2021-09-29T13:38:33.351" v="4271" actId="478"/>
          <ac:picMkLst>
            <pc:docMk/>
            <pc:sldMk cId="3779018303" sldId="493"/>
            <ac:picMk id="75829" creationId="{00000000-0000-0000-0000-000000000000}"/>
          </ac:picMkLst>
        </pc:picChg>
        <pc:picChg chg="mod">
          <ac:chgData name="JIA Yan" userId="ca65725eb945521b" providerId="LiveId" clId="{449CE511-B0D6-4BA3-937B-D024A0682C82}" dt="2021-09-29T13:38:33.351" v="4271" actId="478"/>
          <ac:picMkLst>
            <pc:docMk/>
            <pc:sldMk cId="3779018303" sldId="493"/>
            <ac:picMk id="75830" creationId="{00000000-0000-0000-0000-000000000000}"/>
          </ac:picMkLst>
        </pc:picChg>
        <pc:picChg chg="mod">
          <ac:chgData name="JIA Yan" userId="ca65725eb945521b" providerId="LiveId" clId="{449CE511-B0D6-4BA3-937B-D024A0682C82}" dt="2021-09-29T13:38:33.351" v="4271" actId="478"/>
          <ac:picMkLst>
            <pc:docMk/>
            <pc:sldMk cId="3779018303" sldId="493"/>
            <ac:picMk id="75831" creationId="{00000000-0000-0000-0000-000000000000}"/>
          </ac:picMkLst>
        </pc:picChg>
        <pc:cxnChg chg="mod">
          <ac:chgData name="JIA Yan" userId="ca65725eb945521b" providerId="LiveId" clId="{449CE511-B0D6-4BA3-937B-D024A0682C82}" dt="2021-09-29T13:38:33.351" v="4271" actId="478"/>
          <ac:cxnSpMkLst>
            <pc:docMk/>
            <pc:sldMk cId="3779018303" sldId="493"/>
            <ac:cxnSpMk id="57" creationId="{00000000-0000-0000-0000-000000000000}"/>
          </ac:cxnSpMkLst>
        </pc:cxnChg>
        <pc:cxnChg chg="mod">
          <ac:chgData name="JIA Yan" userId="ca65725eb945521b" providerId="LiveId" clId="{449CE511-B0D6-4BA3-937B-D024A0682C82}" dt="2021-09-29T13:38:33.351" v="4271" actId="478"/>
          <ac:cxnSpMkLst>
            <pc:docMk/>
            <pc:sldMk cId="3779018303" sldId="493"/>
            <ac:cxnSpMk id="58" creationId="{00000000-0000-0000-0000-000000000000}"/>
          </ac:cxnSpMkLst>
        </pc:cxnChg>
        <pc:cxnChg chg="mod">
          <ac:chgData name="JIA Yan" userId="ca65725eb945521b" providerId="LiveId" clId="{449CE511-B0D6-4BA3-937B-D024A0682C82}" dt="2021-09-29T13:38:33.351" v="4271" actId="478"/>
          <ac:cxnSpMkLst>
            <pc:docMk/>
            <pc:sldMk cId="3779018303" sldId="493"/>
            <ac:cxnSpMk id="59" creationId="{00000000-0000-0000-0000-000000000000}"/>
          </ac:cxnSpMkLst>
        </pc:cxnChg>
        <pc:cxnChg chg="mod">
          <ac:chgData name="JIA Yan" userId="ca65725eb945521b" providerId="LiveId" clId="{449CE511-B0D6-4BA3-937B-D024A0682C82}" dt="2021-09-29T13:38:33.351" v="4271" actId="478"/>
          <ac:cxnSpMkLst>
            <pc:docMk/>
            <pc:sldMk cId="3779018303" sldId="493"/>
            <ac:cxnSpMk id="60" creationId="{00000000-0000-0000-0000-000000000000}"/>
          </ac:cxnSpMkLst>
        </pc:cxnChg>
        <pc:cxnChg chg="mod">
          <ac:chgData name="JIA Yan" userId="ca65725eb945521b" providerId="LiveId" clId="{449CE511-B0D6-4BA3-937B-D024A0682C82}" dt="2021-09-29T13:38:33.351" v="4271" actId="478"/>
          <ac:cxnSpMkLst>
            <pc:docMk/>
            <pc:sldMk cId="3779018303" sldId="493"/>
            <ac:cxnSpMk id="61" creationId="{00000000-0000-0000-0000-000000000000}"/>
          </ac:cxnSpMkLst>
        </pc:cxnChg>
        <pc:cxnChg chg="mod">
          <ac:chgData name="JIA Yan" userId="ca65725eb945521b" providerId="LiveId" clId="{449CE511-B0D6-4BA3-937B-D024A0682C82}" dt="2021-09-29T13:38:33.351" v="4271" actId="478"/>
          <ac:cxnSpMkLst>
            <pc:docMk/>
            <pc:sldMk cId="3779018303" sldId="493"/>
            <ac:cxnSpMk id="62" creationId="{00000000-0000-0000-0000-000000000000}"/>
          </ac:cxnSpMkLst>
        </pc:cxnChg>
      </pc:sldChg>
      <pc:sldChg chg="addSp delSp modSp new mod">
        <pc:chgData name="JIA Yan" userId="ca65725eb945521b" providerId="LiveId" clId="{449CE511-B0D6-4BA3-937B-D024A0682C82}" dt="2021-09-29T14:03:23.137" v="4784" actId="6549"/>
        <pc:sldMkLst>
          <pc:docMk/>
          <pc:sldMk cId="1136583192" sldId="494"/>
        </pc:sldMkLst>
        <pc:spChg chg="del">
          <ac:chgData name="JIA Yan" userId="ca65725eb945521b" providerId="LiveId" clId="{449CE511-B0D6-4BA3-937B-D024A0682C82}" dt="2021-09-29T14:03:01.834" v="4772"/>
          <ac:spMkLst>
            <pc:docMk/>
            <pc:sldMk cId="1136583192" sldId="494"/>
            <ac:spMk id="3" creationId="{7ED61A26-44E6-43D3-9757-C1DFFE98B058}"/>
          </ac:spMkLst>
        </pc:spChg>
        <pc:spChg chg="add mod">
          <ac:chgData name="JIA Yan" userId="ca65725eb945521b" providerId="LiveId" clId="{449CE511-B0D6-4BA3-937B-D024A0682C82}" dt="2021-09-29T14:03:23.137" v="4784" actId="6549"/>
          <ac:spMkLst>
            <pc:docMk/>
            <pc:sldMk cId="1136583192" sldId="494"/>
            <ac:spMk id="5" creationId="{7C48FBDF-BE8D-4353-A4CA-88E69F4D3F5F}"/>
          </ac:spMkLst>
        </pc:spChg>
        <pc:picChg chg="add mod">
          <ac:chgData name="JIA Yan" userId="ca65725eb945521b" providerId="LiveId" clId="{449CE511-B0D6-4BA3-937B-D024A0682C82}" dt="2021-09-29T14:03:09.002" v="4775" actId="14100"/>
          <ac:picMkLst>
            <pc:docMk/>
            <pc:sldMk cId="1136583192" sldId="494"/>
            <ac:picMk id="4" creationId="{F0C4C11D-FEFC-42BF-821F-B9B9A8BDFA91}"/>
          </ac:picMkLst>
        </pc:picChg>
      </pc:sldChg>
      <pc:sldChg chg="modSp add mod">
        <pc:chgData name="JIA Yan" userId="ca65725eb945521b" providerId="LiveId" clId="{449CE511-B0D6-4BA3-937B-D024A0682C82}" dt="2021-10-08T09:00:46.873" v="4931" actId="20577"/>
        <pc:sldMkLst>
          <pc:docMk/>
          <pc:sldMk cId="370086886" sldId="495"/>
        </pc:sldMkLst>
        <pc:spChg chg="mod">
          <ac:chgData name="JIA Yan" userId="ca65725eb945521b" providerId="LiveId" clId="{449CE511-B0D6-4BA3-937B-D024A0682C82}" dt="2021-10-08T09:00:32.174" v="4927" actId="20577"/>
          <ac:spMkLst>
            <pc:docMk/>
            <pc:sldMk cId="370086886" sldId="495"/>
            <ac:spMk id="2" creationId="{B61AEA52-4B19-43C5-8D30-8AA20F05B797}"/>
          </ac:spMkLst>
        </pc:spChg>
        <pc:spChg chg="mod">
          <ac:chgData name="JIA Yan" userId="ca65725eb945521b" providerId="LiveId" clId="{449CE511-B0D6-4BA3-937B-D024A0682C82}" dt="2021-10-08T09:00:46.873" v="4931" actId="20577"/>
          <ac:spMkLst>
            <pc:docMk/>
            <pc:sldMk cId="370086886" sldId="495"/>
            <ac:spMk id="3" creationId="{56077255-0EFD-455C-BC8F-E05B69CBE860}"/>
          </ac:spMkLst>
        </pc:spChg>
      </pc:sldChg>
      <pc:sldChg chg="modSp new mod">
        <pc:chgData name="JIA Yan" userId="ca65725eb945521b" providerId="LiveId" clId="{449CE511-B0D6-4BA3-937B-D024A0682C82}" dt="2021-10-27T11:59:00.679" v="7953" actId="20577"/>
        <pc:sldMkLst>
          <pc:docMk/>
          <pc:sldMk cId="1742184005" sldId="496"/>
        </pc:sldMkLst>
        <pc:spChg chg="mod">
          <ac:chgData name="JIA Yan" userId="ca65725eb945521b" providerId="LiveId" clId="{449CE511-B0D6-4BA3-937B-D024A0682C82}" dt="2021-10-08T09:28:45.396" v="4961" actId="20577"/>
          <ac:spMkLst>
            <pc:docMk/>
            <pc:sldMk cId="1742184005" sldId="496"/>
            <ac:spMk id="2" creationId="{22D6D18E-EEA5-4BFC-AC5C-48EC4596BEA4}"/>
          </ac:spMkLst>
        </pc:spChg>
        <pc:spChg chg="mod">
          <ac:chgData name="JIA Yan" userId="ca65725eb945521b" providerId="LiveId" clId="{449CE511-B0D6-4BA3-937B-D024A0682C82}" dt="2021-10-27T11:59:00.679" v="7953" actId="20577"/>
          <ac:spMkLst>
            <pc:docMk/>
            <pc:sldMk cId="1742184005" sldId="496"/>
            <ac:spMk id="3" creationId="{EAE43BB6-A7D3-4D6E-B679-5BDEECC80431}"/>
          </ac:spMkLst>
        </pc:spChg>
      </pc:sldChg>
      <pc:sldChg chg="addSp modSp new del mod modAnim">
        <pc:chgData name="JIA Yan" userId="ca65725eb945521b" providerId="LiveId" clId="{449CE511-B0D6-4BA3-937B-D024A0682C82}" dt="2021-10-09T02:52:31.122" v="5238" actId="47"/>
        <pc:sldMkLst>
          <pc:docMk/>
          <pc:sldMk cId="2132081532" sldId="497"/>
        </pc:sldMkLst>
        <pc:spChg chg="mod">
          <ac:chgData name="JIA Yan" userId="ca65725eb945521b" providerId="LiveId" clId="{449CE511-B0D6-4BA3-937B-D024A0682C82}" dt="2021-10-08T09:39:42.137" v="5045" actId="20577"/>
          <ac:spMkLst>
            <pc:docMk/>
            <pc:sldMk cId="2132081532" sldId="497"/>
            <ac:spMk id="3" creationId="{8A078DDB-8943-4F46-9AC9-207AF7C3FF56}"/>
          </ac:spMkLst>
        </pc:spChg>
        <pc:spChg chg="add mod">
          <ac:chgData name="JIA Yan" userId="ca65725eb945521b" providerId="LiveId" clId="{449CE511-B0D6-4BA3-937B-D024A0682C82}" dt="2021-10-09T02:47:45.501" v="5193" actId="1035"/>
          <ac:spMkLst>
            <pc:docMk/>
            <pc:sldMk cId="2132081532" sldId="497"/>
            <ac:spMk id="8" creationId="{0312C0AC-47D4-4796-8D2E-C0E310ED0501}"/>
          </ac:spMkLst>
        </pc:spChg>
        <pc:spChg chg="add mod">
          <ac:chgData name="JIA Yan" userId="ca65725eb945521b" providerId="LiveId" clId="{449CE511-B0D6-4BA3-937B-D024A0682C82}" dt="2021-10-09T02:47:45.501" v="5193" actId="1035"/>
          <ac:spMkLst>
            <pc:docMk/>
            <pc:sldMk cId="2132081532" sldId="497"/>
            <ac:spMk id="10" creationId="{1B6FF684-4132-40F4-86B6-C767DE8EFF58}"/>
          </ac:spMkLst>
        </pc:spChg>
        <pc:spChg chg="add mod">
          <ac:chgData name="JIA Yan" userId="ca65725eb945521b" providerId="LiveId" clId="{449CE511-B0D6-4BA3-937B-D024A0682C82}" dt="2021-10-09T02:47:45.501" v="5193" actId="1035"/>
          <ac:spMkLst>
            <pc:docMk/>
            <pc:sldMk cId="2132081532" sldId="497"/>
            <ac:spMk id="11" creationId="{CA98C811-BB77-46DB-9C89-87F0198A77D5}"/>
          </ac:spMkLst>
        </pc:spChg>
        <pc:spChg chg="mod">
          <ac:chgData name="JIA Yan" userId="ca65725eb945521b" providerId="LiveId" clId="{449CE511-B0D6-4BA3-937B-D024A0682C82}" dt="2021-10-09T02:47:21.521" v="5097"/>
          <ac:spMkLst>
            <pc:docMk/>
            <pc:sldMk cId="2132081532" sldId="497"/>
            <ac:spMk id="14" creationId="{F576F683-1500-4E10-82C6-7A11E7626615}"/>
          </ac:spMkLst>
        </pc:spChg>
        <pc:spChg chg="mod">
          <ac:chgData name="JIA Yan" userId="ca65725eb945521b" providerId="LiveId" clId="{449CE511-B0D6-4BA3-937B-D024A0682C82}" dt="2021-10-09T02:47:21.521" v="5097"/>
          <ac:spMkLst>
            <pc:docMk/>
            <pc:sldMk cId="2132081532" sldId="497"/>
            <ac:spMk id="17" creationId="{6ED2000D-F58B-4209-8C3A-56B3FFA2B8BC}"/>
          </ac:spMkLst>
        </pc:spChg>
        <pc:spChg chg="mod">
          <ac:chgData name="JIA Yan" userId="ca65725eb945521b" providerId="LiveId" clId="{449CE511-B0D6-4BA3-937B-D024A0682C82}" dt="2021-10-09T02:47:21.521" v="5097"/>
          <ac:spMkLst>
            <pc:docMk/>
            <pc:sldMk cId="2132081532" sldId="497"/>
            <ac:spMk id="21" creationId="{A206B530-8C4E-4F1E-907A-35CA319089C6}"/>
          </ac:spMkLst>
        </pc:spChg>
        <pc:spChg chg="mod">
          <ac:chgData name="JIA Yan" userId="ca65725eb945521b" providerId="LiveId" clId="{449CE511-B0D6-4BA3-937B-D024A0682C82}" dt="2021-10-09T02:47:21.521" v="5097"/>
          <ac:spMkLst>
            <pc:docMk/>
            <pc:sldMk cId="2132081532" sldId="497"/>
            <ac:spMk id="24" creationId="{9021FDE3-EDB1-49AF-A5A1-83F6D9FFAA42}"/>
          </ac:spMkLst>
        </pc:spChg>
        <pc:spChg chg="mod">
          <ac:chgData name="JIA Yan" userId="ca65725eb945521b" providerId="LiveId" clId="{449CE511-B0D6-4BA3-937B-D024A0682C82}" dt="2021-10-09T02:47:21.521" v="5097"/>
          <ac:spMkLst>
            <pc:docMk/>
            <pc:sldMk cId="2132081532" sldId="497"/>
            <ac:spMk id="27" creationId="{75D2FEC4-E4B1-4275-A46D-FDEA32E6D8D9}"/>
          </ac:spMkLst>
        </pc:spChg>
        <pc:spChg chg="mod">
          <ac:chgData name="JIA Yan" userId="ca65725eb945521b" providerId="LiveId" clId="{449CE511-B0D6-4BA3-937B-D024A0682C82}" dt="2021-10-09T02:47:21.521" v="5097"/>
          <ac:spMkLst>
            <pc:docMk/>
            <pc:sldMk cId="2132081532" sldId="497"/>
            <ac:spMk id="30" creationId="{4C806D5C-C941-4C93-93F9-7E252850F74F}"/>
          </ac:spMkLst>
        </pc:spChg>
        <pc:spChg chg="mod">
          <ac:chgData name="JIA Yan" userId="ca65725eb945521b" providerId="LiveId" clId="{449CE511-B0D6-4BA3-937B-D024A0682C82}" dt="2021-10-09T02:47:21.521" v="5097"/>
          <ac:spMkLst>
            <pc:docMk/>
            <pc:sldMk cId="2132081532" sldId="497"/>
            <ac:spMk id="33" creationId="{79037F81-7B3C-4CD3-880D-D8D9B10805F2}"/>
          </ac:spMkLst>
        </pc:spChg>
        <pc:spChg chg="add mod">
          <ac:chgData name="JIA Yan" userId="ca65725eb945521b" providerId="LiveId" clId="{449CE511-B0D6-4BA3-937B-D024A0682C82}" dt="2021-10-09T02:47:45.501" v="5193" actId="1035"/>
          <ac:spMkLst>
            <pc:docMk/>
            <pc:sldMk cId="2132081532" sldId="497"/>
            <ac:spMk id="34" creationId="{54942323-D55E-465B-919D-E433601C5C34}"/>
          </ac:spMkLst>
        </pc:spChg>
        <pc:spChg chg="add mod">
          <ac:chgData name="JIA Yan" userId="ca65725eb945521b" providerId="LiveId" clId="{449CE511-B0D6-4BA3-937B-D024A0682C82}" dt="2021-10-09T02:47:45.501" v="5193" actId="1035"/>
          <ac:spMkLst>
            <pc:docMk/>
            <pc:sldMk cId="2132081532" sldId="497"/>
            <ac:spMk id="35" creationId="{31878579-215C-448B-B5D8-C512FEAFFA40}"/>
          </ac:spMkLst>
        </pc:spChg>
        <pc:spChg chg="mod">
          <ac:chgData name="JIA Yan" userId="ca65725eb945521b" providerId="LiveId" clId="{449CE511-B0D6-4BA3-937B-D024A0682C82}" dt="2021-10-09T02:47:21.521" v="5097"/>
          <ac:spMkLst>
            <pc:docMk/>
            <pc:sldMk cId="2132081532" sldId="497"/>
            <ac:spMk id="38" creationId="{0A89644D-EC5F-4B0A-A532-538505F0F01C}"/>
          </ac:spMkLst>
        </pc:spChg>
        <pc:spChg chg="mod">
          <ac:chgData name="JIA Yan" userId="ca65725eb945521b" providerId="LiveId" clId="{449CE511-B0D6-4BA3-937B-D024A0682C82}" dt="2021-10-09T02:47:21.521" v="5097"/>
          <ac:spMkLst>
            <pc:docMk/>
            <pc:sldMk cId="2132081532" sldId="497"/>
            <ac:spMk id="41" creationId="{61E958EA-E6A7-40AD-904D-50B555117809}"/>
          </ac:spMkLst>
        </pc:spChg>
        <pc:spChg chg="mod">
          <ac:chgData name="JIA Yan" userId="ca65725eb945521b" providerId="LiveId" clId="{449CE511-B0D6-4BA3-937B-D024A0682C82}" dt="2021-10-09T02:47:21.521" v="5097"/>
          <ac:spMkLst>
            <pc:docMk/>
            <pc:sldMk cId="2132081532" sldId="497"/>
            <ac:spMk id="44" creationId="{A30C033D-E427-459A-A031-0F77E6BCF02C}"/>
          </ac:spMkLst>
        </pc:spChg>
        <pc:spChg chg="mod">
          <ac:chgData name="JIA Yan" userId="ca65725eb945521b" providerId="LiveId" clId="{449CE511-B0D6-4BA3-937B-D024A0682C82}" dt="2021-10-09T02:47:21.521" v="5097"/>
          <ac:spMkLst>
            <pc:docMk/>
            <pc:sldMk cId="2132081532" sldId="497"/>
            <ac:spMk id="47" creationId="{5609FCE9-2E79-40A1-B329-589357254C5E}"/>
          </ac:spMkLst>
        </pc:spChg>
        <pc:spChg chg="add mod">
          <ac:chgData name="JIA Yan" userId="ca65725eb945521b" providerId="LiveId" clId="{449CE511-B0D6-4BA3-937B-D024A0682C82}" dt="2021-10-09T02:47:45.501" v="5193" actId="1035"/>
          <ac:spMkLst>
            <pc:docMk/>
            <pc:sldMk cId="2132081532" sldId="497"/>
            <ac:spMk id="48" creationId="{4EC48557-8A2F-40D7-8C99-C81B2EEF6D03}"/>
          </ac:spMkLst>
        </pc:spChg>
        <pc:spChg chg="mod">
          <ac:chgData name="JIA Yan" userId="ca65725eb945521b" providerId="LiveId" clId="{449CE511-B0D6-4BA3-937B-D024A0682C82}" dt="2021-10-09T02:47:21.521" v="5097"/>
          <ac:spMkLst>
            <pc:docMk/>
            <pc:sldMk cId="2132081532" sldId="497"/>
            <ac:spMk id="51" creationId="{5BA331C5-9083-4979-95DC-B51D9F5FCB08}"/>
          </ac:spMkLst>
        </pc:spChg>
        <pc:spChg chg="add mod">
          <ac:chgData name="JIA Yan" userId="ca65725eb945521b" providerId="LiveId" clId="{449CE511-B0D6-4BA3-937B-D024A0682C82}" dt="2021-10-09T02:47:45.501" v="5193" actId="1035"/>
          <ac:spMkLst>
            <pc:docMk/>
            <pc:sldMk cId="2132081532" sldId="497"/>
            <ac:spMk id="52" creationId="{9E417314-0D35-40D8-94B7-3EA658E7AD86}"/>
          </ac:spMkLst>
        </pc:spChg>
        <pc:grpChg chg="add mod">
          <ac:chgData name="JIA Yan" userId="ca65725eb945521b" providerId="LiveId" clId="{449CE511-B0D6-4BA3-937B-D024A0682C82}" dt="2021-10-09T02:47:45.501" v="5193" actId="1035"/>
          <ac:grpSpMkLst>
            <pc:docMk/>
            <pc:sldMk cId="2132081532" sldId="497"/>
            <ac:grpSpMk id="4" creationId="{65A79309-016E-4136-AE08-4F99786C4FB0}"/>
          </ac:grpSpMkLst>
        </pc:grpChg>
        <pc:grpChg chg="add mod">
          <ac:chgData name="JIA Yan" userId="ca65725eb945521b" providerId="LiveId" clId="{449CE511-B0D6-4BA3-937B-D024A0682C82}" dt="2021-10-09T02:47:45.501" v="5193" actId="1035"/>
          <ac:grpSpMkLst>
            <pc:docMk/>
            <pc:sldMk cId="2132081532" sldId="497"/>
            <ac:grpSpMk id="12" creationId="{4003B8BB-3507-4689-99DB-E11BC8903A1A}"/>
          </ac:grpSpMkLst>
        </pc:grpChg>
        <pc:grpChg chg="add mod">
          <ac:chgData name="JIA Yan" userId="ca65725eb945521b" providerId="LiveId" clId="{449CE511-B0D6-4BA3-937B-D024A0682C82}" dt="2021-10-09T02:47:45.501" v="5193" actId="1035"/>
          <ac:grpSpMkLst>
            <pc:docMk/>
            <pc:sldMk cId="2132081532" sldId="497"/>
            <ac:grpSpMk id="15" creationId="{2F7C74A1-2C5D-4E02-B101-A94970002EA0}"/>
          </ac:grpSpMkLst>
        </pc:grpChg>
        <pc:grpChg chg="add mod">
          <ac:chgData name="JIA Yan" userId="ca65725eb945521b" providerId="LiveId" clId="{449CE511-B0D6-4BA3-937B-D024A0682C82}" dt="2021-10-09T02:47:45.501" v="5193" actId="1035"/>
          <ac:grpSpMkLst>
            <pc:docMk/>
            <pc:sldMk cId="2132081532" sldId="497"/>
            <ac:grpSpMk id="18" creationId="{D36EE0AA-D9A9-45A1-A87D-4910DB5C5CBF}"/>
          </ac:grpSpMkLst>
        </pc:grpChg>
        <pc:grpChg chg="add mod">
          <ac:chgData name="JIA Yan" userId="ca65725eb945521b" providerId="LiveId" clId="{449CE511-B0D6-4BA3-937B-D024A0682C82}" dt="2021-10-09T02:47:45.501" v="5193" actId="1035"/>
          <ac:grpSpMkLst>
            <pc:docMk/>
            <pc:sldMk cId="2132081532" sldId="497"/>
            <ac:grpSpMk id="22" creationId="{A348FAC8-F8D9-4752-B824-1B7C50F0758E}"/>
          </ac:grpSpMkLst>
        </pc:grpChg>
        <pc:grpChg chg="add mod">
          <ac:chgData name="JIA Yan" userId="ca65725eb945521b" providerId="LiveId" clId="{449CE511-B0D6-4BA3-937B-D024A0682C82}" dt="2021-10-09T02:47:45.501" v="5193" actId="1035"/>
          <ac:grpSpMkLst>
            <pc:docMk/>
            <pc:sldMk cId="2132081532" sldId="497"/>
            <ac:grpSpMk id="25" creationId="{44B89D12-38E9-48A3-8C6C-BB4ABF2EE81D}"/>
          </ac:grpSpMkLst>
        </pc:grpChg>
        <pc:grpChg chg="add mod">
          <ac:chgData name="JIA Yan" userId="ca65725eb945521b" providerId="LiveId" clId="{449CE511-B0D6-4BA3-937B-D024A0682C82}" dt="2021-10-09T02:47:45.501" v="5193" actId="1035"/>
          <ac:grpSpMkLst>
            <pc:docMk/>
            <pc:sldMk cId="2132081532" sldId="497"/>
            <ac:grpSpMk id="28" creationId="{476ECF10-0752-43F8-8904-17DA79F216FA}"/>
          </ac:grpSpMkLst>
        </pc:grpChg>
        <pc:grpChg chg="add mod">
          <ac:chgData name="JIA Yan" userId="ca65725eb945521b" providerId="LiveId" clId="{449CE511-B0D6-4BA3-937B-D024A0682C82}" dt="2021-10-09T02:47:45.501" v="5193" actId="1035"/>
          <ac:grpSpMkLst>
            <pc:docMk/>
            <pc:sldMk cId="2132081532" sldId="497"/>
            <ac:grpSpMk id="31" creationId="{080D0AA7-752F-400A-988E-A74FAB1D20A5}"/>
          </ac:grpSpMkLst>
        </pc:grpChg>
        <pc:grpChg chg="add mod">
          <ac:chgData name="JIA Yan" userId="ca65725eb945521b" providerId="LiveId" clId="{449CE511-B0D6-4BA3-937B-D024A0682C82}" dt="2021-10-09T02:47:45.501" v="5193" actId="1035"/>
          <ac:grpSpMkLst>
            <pc:docMk/>
            <pc:sldMk cId="2132081532" sldId="497"/>
            <ac:grpSpMk id="36" creationId="{79201650-BD1E-421C-AA0B-B4940451EF37}"/>
          </ac:grpSpMkLst>
        </pc:grpChg>
        <pc:grpChg chg="add mod">
          <ac:chgData name="JIA Yan" userId="ca65725eb945521b" providerId="LiveId" clId="{449CE511-B0D6-4BA3-937B-D024A0682C82}" dt="2021-10-09T02:47:45.501" v="5193" actId="1035"/>
          <ac:grpSpMkLst>
            <pc:docMk/>
            <pc:sldMk cId="2132081532" sldId="497"/>
            <ac:grpSpMk id="39" creationId="{825F47F9-C85C-4CA5-9003-E590A111C98B}"/>
          </ac:grpSpMkLst>
        </pc:grpChg>
        <pc:grpChg chg="add mod">
          <ac:chgData name="JIA Yan" userId="ca65725eb945521b" providerId="LiveId" clId="{449CE511-B0D6-4BA3-937B-D024A0682C82}" dt="2021-10-09T02:47:45.501" v="5193" actId="1035"/>
          <ac:grpSpMkLst>
            <pc:docMk/>
            <pc:sldMk cId="2132081532" sldId="497"/>
            <ac:grpSpMk id="42" creationId="{6301A562-C6E3-4D62-94B6-43B5C6014D55}"/>
          </ac:grpSpMkLst>
        </pc:grpChg>
        <pc:grpChg chg="add mod">
          <ac:chgData name="JIA Yan" userId="ca65725eb945521b" providerId="LiveId" clId="{449CE511-B0D6-4BA3-937B-D024A0682C82}" dt="2021-10-09T02:47:45.501" v="5193" actId="1035"/>
          <ac:grpSpMkLst>
            <pc:docMk/>
            <pc:sldMk cId="2132081532" sldId="497"/>
            <ac:grpSpMk id="45" creationId="{4528216F-CD4B-4689-9B2B-E123545C2FDC}"/>
          </ac:grpSpMkLst>
        </pc:grpChg>
        <pc:grpChg chg="add mod">
          <ac:chgData name="JIA Yan" userId="ca65725eb945521b" providerId="LiveId" clId="{449CE511-B0D6-4BA3-937B-D024A0682C82}" dt="2021-10-09T02:47:45.501" v="5193" actId="1035"/>
          <ac:grpSpMkLst>
            <pc:docMk/>
            <pc:sldMk cId="2132081532" sldId="497"/>
            <ac:grpSpMk id="49" creationId="{189B1FA8-761E-4947-8D08-B19CB68F1A55}"/>
          </ac:grpSpMkLst>
        </pc:grpChg>
        <pc:picChg chg="mod">
          <ac:chgData name="JIA Yan" userId="ca65725eb945521b" providerId="LiveId" clId="{449CE511-B0D6-4BA3-937B-D024A0682C82}" dt="2021-10-09T02:47:21.521" v="5097"/>
          <ac:picMkLst>
            <pc:docMk/>
            <pc:sldMk cId="2132081532" sldId="497"/>
            <ac:picMk id="5" creationId="{BF7BAA0B-205D-4161-B348-544528B999C7}"/>
          </ac:picMkLst>
        </pc:picChg>
        <pc:picChg chg="mod">
          <ac:chgData name="JIA Yan" userId="ca65725eb945521b" providerId="LiveId" clId="{449CE511-B0D6-4BA3-937B-D024A0682C82}" dt="2021-10-09T02:47:21.521" v="5097"/>
          <ac:picMkLst>
            <pc:docMk/>
            <pc:sldMk cId="2132081532" sldId="497"/>
            <ac:picMk id="6" creationId="{CBCCA9DD-D9A6-47C0-941F-9AF4DE0E590A}"/>
          </ac:picMkLst>
        </pc:picChg>
        <pc:picChg chg="mod">
          <ac:chgData name="JIA Yan" userId="ca65725eb945521b" providerId="LiveId" clId="{449CE511-B0D6-4BA3-937B-D024A0682C82}" dt="2021-10-09T02:47:21.521" v="5097"/>
          <ac:picMkLst>
            <pc:docMk/>
            <pc:sldMk cId="2132081532" sldId="497"/>
            <ac:picMk id="7" creationId="{58CA7761-09FD-40A8-8715-0429730AA8A8}"/>
          </ac:picMkLst>
        </pc:picChg>
        <pc:picChg chg="add mod">
          <ac:chgData name="JIA Yan" userId="ca65725eb945521b" providerId="LiveId" clId="{449CE511-B0D6-4BA3-937B-D024A0682C82}" dt="2021-10-09T02:47:45.501" v="5193" actId="1035"/>
          <ac:picMkLst>
            <pc:docMk/>
            <pc:sldMk cId="2132081532" sldId="497"/>
            <ac:picMk id="9" creationId="{D44258A0-F33C-4026-A9ED-5ED804D914AD}"/>
          </ac:picMkLst>
        </pc:picChg>
        <pc:picChg chg="mod">
          <ac:chgData name="JIA Yan" userId="ca65725eb945521b" providerId="LiveId" clId="{449CE511-B0D6-4BA3-937B-D024A0682C82}" dt="2021-10-09T02:47:21.521" v="5097"/>
          <ac:picMkLst>
            <pc:docMk/>
            <pc:sldMk cId="2132081532" sldId="497"/>
            <ac:picMk id="19" creationId="{61ABE953-89A3-452D-B340-C179C0EDFD57}"/>
          </ac:picMkLst>
        </pc:picChg>
        <pc:picChg chg="mod">
          <ac:chgData name="JIA Yan" userId="ca65725eb945521b" providerId="LiveId" clId="{449CE511-B0D6-4BA3-937B-D024A0682C82}" dt="2021-10-09T02:47:21.521" v="5097"/>
          <ac:picMkLst>
            <pc:docMk/>
            <pc:sldMk cId="2132081532" sldId="497"/>
            <ac:picMk id="20" creationId="{9A3CEC0D-1A77-4F8F-B157-7C6AE011CBCC}"/>
          </ac:picMkLst>
        </pc:picChg>
        <pc:picChg chg="mod">
          <ac:chgData name="JIA Yan" userId="ca65725eb945521b" providerId="LiveId" clId="{449CE511-B0D6-4BA3-937B-D024A0682C82}" dt="2021-10-09T02:47:21.521" v="5097"/>
          <ac:picMkLst>
            <pc:docMk/>
            <pc:sldMk cId="2132081532" sldId="497"/>
            <ac:picMk id="37" creationId="{62A5D532-55E5-4F63-88F2-10C05E608734}"/>
          </ac:picMkLst>
        </pc:picChg>
        <pc:cxnChg chg="mod">
          <ac:chgData name="JIA Yan" userId="ca65725eb945521b" providerId="LiveId" clId="{449CE511-B0D6-4BA3-937B-D024A0682C82}" dt="2021-10-09T02:47:21.521" v="5097"/>
          <ac:cxnSpMkLst>
            <pc:docMk/>
            <pc:sldMk cId="2132081532" sldId="497"/>
            <ac:cxnSpMk id="13" creationId="{A5D7589D-AC47-486B-98F8-076D0A2AC891}"/>
          </ac:cxnSpMkLst>
        </pc:cxnChg>
        <pc:cxnChg chg="mod">
          <ac:chgData name="JIA Yan" userId="ca65725eb945521b" providerId="LiveId" clId="{449CE511-B0D6-4BA3-937B-D024A0682C82}" dt="2021-10-09T02:47:21.521" v="5097"/>
          <ac:cxnSpMkLst>
            <pc:docMk/>
            <pc:sldMk cId="2132081532" sldId="497"/>
            <ac:cxnSpMk id="16" creationId="{A67CECE6-EDD4-45CA-8C5F-C065A58EE894}"/>
          </ac:cxnSpMkLst>
        </pc:cxnChg>
        <pc:cxnChg chg="mod">
          <ac:chgData name="JIA Yan" userId="ca65725eb945521b" providerId="LiveId" clId="{449CE511-B0D6-4BA3-937B-D024A0682C82}" dt="2021-10-09T02:47:21.521" v="5097"/>
          <ac:cxnSpMkLst>
            <pc:docMk/>
            <pc:sldMk cId="2132081532" sldId="497"/>
            <ac:cxnSpMk id="23" creationId="{B51BFF68-22F2-4C08-ACCD-4D99C3B25BDC}"/>
          </ac:cxnSpMkLst>
        </pc:cxnChg>
        <pc:cxnChg chg="mod">
          <ac:chgData name="JIA Yan" userId="ca65725eb945521b" providerId="LiveId" clId="{449CE511-B0D6-4BA3-937B-D024A0682C82}" dt="2021-10-09T02:47:21.521" v="5097"/>
          <ac:cxnSpMkLst>
            <pc:docMk/>
            <pc:sldMk cId="2132081532" sldId="497"/>
            <ac:cxnSpMk id="26" creationId="{3E0F2B81-F7EC-49C7-80F5-BA75E6D52671}"/>
          </ac:cxnSpMkLst>
        </pc:cxnChg>
        <pc:cxnChg chg="mod">
          <ac:chgData name="JIA Yan" userId="ca65725eb945521b" providerId="LiveId" clId="{449CE511-B0D6-4BA3-937B-D024A0682C82}" dt="2021-10-09T02:47:21.521" v="5097"/>
          <ac:cxnSpMkLst>
            <pc:docMk/>
            <pc:sldMk cId="2132081532" sldId="497"/>
            <ac:cxnSpMk id="29" creationId="{4E0AF03D-18CD-4E87-80F1-8E140AAD8E17}"/>
          </ac:cxnSpMkLst>
        </pc:cxnChg>
        <pc:cxnChg chg="mod">
          <ac:chgData name="JIA Yan" userId="ca65725eb945521b" providerId="LiveId" clId="{449CE511-B0D6-4BA3-937B-D024A0682C82}" dt="2021-10-09T02:47:21.521" v="5097"/>
          <ac:cxnSpMkLst>
            <pc:docMk/>
            <pc:sldMk cId="2132081532" sldId="497"/>
            <ac:cxnSpMk id="32" creationId="{A2CE53F0-E9A5-4413-931D-06F45E474325}"/>
          </ac:cxnSpMkLst>
        </pc:cxnChg>
        <pc:cxnChg chg="mod">
          <ac:chgData name="JIA Yan" userId="ca65725eb945521b" providerId="LiveId" clId="{449CE511-B0D6-4BA3-937B-D024A0682C82}" dt="2021-10-09T02:47:45.501" v="5193" actId="1035"/>
          <ac:cxnSpMkLst>
            <pc:docMk/>
            <pc:sldMk cId="2132081532" sldId="497"/>
            <ac:cxnSpMk id="40" creationId="{A381A516-3F71-4DB2-A057-7247F63403F7}"/>
          </ac:cxnSpMkLst>
        </pc:cxnChg>
        <pc:cxnChg chg="mod">
          <ac:chgData name="JIA Yan" userId="ca65725eb945521b" providerId="LiveId" clId="{449CE511-B0D6-4BA3-937B-D024A0682C82}" dt="2021-10-09T02:47:21.521" v="5097"/>
          <ac:cxnSpMkLst>
            <pc:docMk/>
            <pc:sldMk cId="2132081532" sldId="497"/>
            <ac:cxnSpMk id="43" creationId="{3747B42C-4C99-4011-B16B-A7F63A50A278}"/>
          </ac:cxnSpMkLst>
        </pc:cxnChg>
        <pc:cxnChg chg="mod">
          <ac:chgData name="JIA Yan" userId="ca65725eb945521b" providerId="LiveId" clId="{449CE511-B0D6-4BA3-937B-D024A0682C82}" dt="2021-10-09T02:47:21.521" v="5097"/>
          <ac:cxnSpMkLst>
            <pc:docMk/>
            <pc:sldMk cId="2132081532" sldId="497"/>
            <ac:cxnSpMk id="46" creationId="{CBCE2919-BAA6-416D-A065-FE27FA917156}"/>
          </ac:cxnSpMkLst>
        </pc:cxnChg>
        <pc:cxnChg chg="mod">
          <ac:chgData name="JIA Yan" userId="ca65725eb945521b" providerId="LiveId" clId="{449CE511-B0D6-4BA3-937B-D024A0682C82}" dt="2021-10-09T02:47:21.521" v="5097"/>
          <ac:cxnSpMkLst>
            <pc:docMk/>
            <pc:sldMk cId="2132081532" sldId="497"/>
            <ac:cxnSpMk id="50" creationId="{E01EAD8E-3A63-4B0D-B72B-D0A2C7B271E9}"/>
          </ac:cxnSpMkLst>
        </pc:cxnChg>
      </pc:sldChg>
      <pc:sldChg chg="modSp new del mod">
        <pc:chgData name="JIA Yan" userId="ca65725eb945521b" providerId="LiveId" clId="{449CE511-B0D6-4BA3-937B-D024A0682C82}" dt="2021-10-24T12:25:52.915" v="5612" actId="47"/>
        <pc:sldMkLst>
          <pc:docMk/>
          <pc:sldMk cId="17552452" sldId="498"/>
        </pc:sldMkLst>
        <pc:spChg chg="mod">
          <ac:chgData name="JIA Yan" userId="ca65725eb945521b" providerId="LiveId" clId="{449CE511-B0D6-4BA3-937B-D024A0682C82}" dt="2021-10-08T09:39:56.069" v="5080" actId="20577"/>
          <ac:spMkLst>
            <pc:docMk/>
            <pc:sldMk cId="17552452" sldId="498"/>
            <ac:spMk id="3" creationId="{1F32C037-922B-46C3-A7F3-783FEAB73F40}"/>
          </ac:spMkLst>
        </pc:spChg>
      </pc:sldChg>
      <pc:sldChg chg="modSp new mod">
        <pc:chgData name="JIA Yan" userId="ca65725eb945521b" providerId="LiveId" clId="{449CE511-B0D6-4BA3-937B-D024A0682C82}" dt="2021-10-27T13:03:38.924" v="8635" actId="20577"/>
        <pc:sldMkLst>
          <pc:docMk/>
          <pc:sldMk cId="3810542500" sldId="499"/>
        </pc:sldMkLst>
        <pc:spChg chg="mod">
          <ac:chgData name="JIA Yan" userId="ca65725eb945521b" providerId="LiveId" clId="{449CE511-B0D6-4BA3-937B-D024A0682C82}" dt="2021-10-08T09:40:04.059" v="5096" actId="20577"/>
          <ac:spMkLst>
            <pc:docMk/>
            <pc:sldMk cId="3810542500" sldId="499"/>
            <ac:spMk id="2" creationId="{882A6571-99CD-4336-B566-2B81D16D1841}"/>
          </ac:spMkLst>
        </pc:spChg>
        <pc:spChg chg="mod">
          <ac:chgData name="JIA Yan" userId="ca65725eb945521b" providerId="LiveId" clId="{449CE511-B0D6-4BA3-937B-D024A0682C82}" dt="2021-10-27T13:03:38.924" v="8635" actId="20577"/>
          <ac:spMkLst>
            <pc:docMk/>
            <pc:sldMk cId="3810542500" sldId="499"/>
            <ac:spMk id="3" creationId="{4B35119B-FFD5-43A5-98FA-060F93B0AD42}"/>
          </ac:spMkLst>
        </pc:spChg>
      </pc:sldChg>
      <pc:sldChg chg="addSp delSp modSp new mod delAnim modAnim">
        <pc:chgData name="JIA Yan" userId="ca65725eb945521b" providerId="LiveId" clId="{449CE511-B0D6-4BA3-937B-D024A0682C82}" dt="2021-10-27T12:08:53.508" v="8581" actId="20577"/>
        <pc:sldMkLst>
          <pc:docMk/>
          <pc:sldMk cId="4255605285" sldId="500"/>
        </pc:sldMkLst>
        <pc:spChg chg="del">
          <ac:chgData name="JIA Yan" userId="ca65725eb945521b" providerId="LiveId" clId="{449CE511-B0D6-4BA3-937B-D024A0682C82}" dt="2021-10-09T02:48:01.709" v="5196" actId="478"/>
          <ac:spMkLst>
            <pc:docMk/>
            <pc:sldMk cId="4255605285" sldId="500"/>
            <ac:spMk id="2" creationId="{F684DCE3-C550-4758-A7FA-631A6FFC98C7}"/>
          </ac:spMkLst>
        </pc:spChg>
        <pc:spChg chg="del">
          <ac:chgData name="JIA Yan" userId="ca65725eb945521b" providerId="LiveId" clId="{449CE511-B0D6-4BA3-937B-D024A0682C82}" dt="2021-10-09T02:48:00.858" v="5195" actId="478"/>
          <ac:spMkLst>
            <pc:docMk/>
            <pc:sldMk cId="4255605285" sldId="500"/>
            <ac:spMk id="3" creationId="{BF5DE215-5C1A-4DBF-BA68-00B29A7730B3}"/>
          </ac:spMkLst>
        </pc:spChg>
        <pc:spChg chg="add mod">
          <ac:chgData name="JIA Yan" userId="ca65725eb945521b" providerId="LiveId" clId="{449CE511-B0D6-4BA3-937B-D024A0682C82}" dt="2021-10-09T02:48:08.842" v="5234" actId="1036"/>
          <ac:spMkLst>
            <pc:docMk/>
            <pc:sldMk cId="4255605285" sldId="500"/>
            <ac:spMk id="8" creationId="{BBB658E6-5463-4EF3-BC06-5D7C637D30DA}"/>
          </ac:spMkLst>
        </pc:spChg>
        <pc:spChg chg="add mod">
          <ac:chgData name="JIA Yan" userId="ca65725eb945521b" providerId="LiveId" clId="{449CE511-B0D6-4BA3-937B-D024A0682C82}" dt="2021-10-09T02:48:08.842" v="5234" actId="1036"/>
          <ac:spMkLst>
            <pc:docMk/>
            <pc:sldMk cId="4255605285" sldId="500"/>
            <ac:spMk id="10" creationId="{3EA26CEB-7CFF-47D5-ABA0-0D929997507E}"/>
          </ac:spMkLst>
        </pc:spChg>
        <pc:spChg chg="add mod">
          <ac:chgData name="JIA Yan" userId="ca65725eb945521b" providerId="LiveId" clId="{449CE511-B0D6-4BA3-937B-D024A0682C82}" dt="2021-10-27T12:08:53.508" v="8581" actId="20577"/>
          <ac:spMkLst>
            <pc:docMk/>
            <pc:sldMk cId="4255605285" sldId="500"/>
            <ac:spMk id="11" creationId="{F94A55DA-19DD-497F-A7B3-253B1902A37E}"/>
          </ac:spMkLst>
        </pc:spChg>
        <pc:spChg chg="mod">
          <ac:chgData name="JIA Yan" userId="ca65725eb945521b" providerId="LiveId" clId="{449CE511-B0D6-4BA3-937B-D024A0682C82}" dt="2021-10-09T02:48:02.947" v="5197"/>
          <ac:spMkLst>
            <pc:docMk/>
            <pc:sldMk cId="4255605285" sldId="500"/>
            <ac:spMk id="14" creationId="{4CB5C1AA-B589-460C-AF64-97BCC1AF6C9C}"/>
          </ac:spMkLst>
        </pc:spChg>
        <pc:spChg chg="mod">
          <ac:chgData name="JIA Yan" userId="ca65725eb945521b" providerId="LiveId" clId="{449CE511-B0D6-4BA3-937B-D024A0682C82}" dt="2021-10-09T02:48:02.947" v="5197"/>
          <ac:spMkLst>
            <pc:docMk/>
            <pc:sldMk cId="4255605285" sldId="500"/>
            <ac:spMk id="17" creationId="{8B4997B7-40AC-4FCC-B2BD-B9D17A4206DD}"/>
          </ac:spMkLst>
        </pc:spChg>
        <pc:spChg chg="mod">
          <ac:chgData name="JIA Yan" userId="ca65725eb945521b" providerId="LiveId" clId="{449CE511-B0D6-4BA3-937B-D024A0682C82}" dt="2021-10-09T02:48:02.947" v="5197"/>
          <ac:spMkLst>
            <pc:docMk/>
            <pc:sldMk cId="4255605285" sldId="500"/>
            <ac:spMk id="21" creationId="{A6479EC1-8DA9-4B44-A868-65B44107DE20}"/>
          </ac:spMkLst>
        </pc:spChg>
        <pc:spChg chg="mod">
          <ac:chgData name="JIA Yan" userId="ca65725eb945521b" providerId="LiveId" clId="{449CE511-B0D6-4BA3-937B-D024A0682C82}" dt="2021-10-09T02:48:02.947" v="5197"/>
          <ac:spMkLst>
            <pc:docMk/>
            <pc:sldMk cId="4255605285" sldId="500"/>
            <ac:spMk id="24" creationId="{519507DE-2C65-4C0D-88C5-AC45FF68EC21}"/>
          </ac:spMkLst>
        </pc:spChg>
        <pc:spChg chg="mod">
          <ac:chgData name="JIA Yan" userId="ca65725eb945521b" providerId="LiveId" clId="{449CE511-B0D6-4BA3-937B-D024A0682C82}" dt="2021-10-09T02:48:02.947" v="5197"/>
          <ac:spMkLst>
            <pc:docMk/>
            <pc:sldMk cId="4255605285" sldId="500"/>
            <ac:spMk id="27" creationId="{47A4CC81-35FB-4E2D-BFF7-2A09F4E26DFD}"/>
          </ac:spMkLst>
        </pc:spChg>
        <pc:spChg chg="mod">
          <ac:chgData name="JIA Yan" userId="ca65725eb945521b" providerId="LiveId" clId="{449CE511-B0D6-4BA3-937B-D024A0682C82}" dt="2021-10-09T02:48:02.947" v="5197"/>
          <ac:spMkLst>
            <pc:docMk/>
            <pc:sldMk cId="4255605285" sldId="500"/>
            <ac:spMk id="30" creationId="{10443F58-BC46-49D1-9D19-86C177D3A217}"/>
          </ac:spMkLst>
        </pc:spChg>
        <pc:spChg chg="mod">
          <ac:chgData name="JIA Yan" userId="ca65725eb945521b" providerId="LiveId" clId="{449CE511-B0D6-4BA3-937B-D024A0682C82}" dt="2021-10-09T02:48:02.947" v="5197"/>
          <ac:spMkLst>
            <pc:docMk/>
            <pc:sldMk cId="4255605285" sldId="500"/>
            <ac:spMk id="33" creationId="{8D4C8CC0-0F93-45C3-92E2-2B42A1A1C101}"/>
          </ac:spMkLst>
        </pc:spChg>
        <pc:spChg chg="add mod">
          <ac:chgData name="JIA Yan" userId="ca65725eb945521b" providerId="LiveId" clId="{449CE511-B0D6-4BA3-937B-D024A0682C82}" dt="2021-10-09T02:48:08.842" v="5234" actId="1036"/>
          <ac:spMkLst>
            <pc:docMk/>
            <pc:sldMk cId="4255605285" sldId="500"/>
            <ac:spMk id="34" creationId="{5A9541BA-6045-4C4C-BEEE-1BD7466953BA}"/>
          </ac:spMkLst>
        </pc:spChg>
        <pc:spChg chg="add mod">
          <ac:chgData name="JIA Yan" userId="ca65725eb945521b" providerId="LiveId" clId="{449CE511-B0D6-4BA3-937B-D024A0682C82}" dt="2021-10-09T02:48:08.842" v="5234" actId="1036"/>
          <ac:spMkLst>
            <pc:docMk/>
            <pc:sldMk cId="4255605285" sldId="500"/>
            <ac:spMk id="35" creationId="{994FD3DE-87F7-4958-A77A-825BA05F8F7C}"/>
          </ac:spMkLst>
        </pc:spChg>
        <pc:spChg chg="del mod topLvl">
          <ac:chgData name="JIA Yan" userId="ca65725eb945521b" providerId="LiveId" clId="{449CE511-B0D6-4BA3-937B-D024A0682C82}" dt="2021-10-09T02:51:20.599" v="5235" actId="478"/>
          <ac:spMkLst>
            <pc:docMk/>
            <pc:sldMk cId="4255605285" sldId="500"/>
            <ac:spMk id="38" creationId="{169B38A4-05AC-4B1D-8A2E-CD3348A249D1}"/>
          </ac:spMkLst>
        </pc:spChg>
        <pc:spChg chg="mod">
          <ac:chgData name="JIA Yan" userId="ca65725eb945521b" providerId="LiveId" clId="{449CE511-B0D6-4BA3-937B-D024A0682C82}" dt="2021-10-09T02:48:02.947" v="5197"/>
          <ac:spMkLst>
            <pc:docMk/>
            <pc:sldMk cId="4255605285" sldId="500"/>
            <ac:spMk id="41" creationId="{81A30CCC-059F-4919-9D80-5F5FB5D56280}"/>
          </ac:spMkLst>
        </pc:spChg>
        <pc:spChg chg="mod">
          <ac:chgData name="JIA Yan" userId="ca65725eb945521b" providerId="LiveId" clId="{449CE511-B0D6-4BA3-937B-D024A0682C82}" dt="2021-10-09T02:48:02.947" v="5197"/>
          <ac:spMkLst>
            <pc:docMk/>
            <pc:sldMk cId="4255605285" sldId="500"/>
            <ac:spMk id="44" creationId="{A50C7381-6A85-4BD7-B4BF-02219D388BB8}"/>
          </ac:spMkLst>
        </pc:spChg>
        <pc:spChg chg="mod">
          <ac:chgData name="JIA Yan" userId="ca65725eb945521b" providerId="LiveId" clId="{449CE511-B0D6-4BA3-937B-D024A0682C82}" dt="2021-10-09T02:48:02.947" v="5197"/>
          <ac:spMkLst>
            <pc:docMk/>
            <pc:sldMk cId="4255605285" sldId="500"/>
            <ac:spMk id="47" creationId="{69047F3C-1EC5-4EB8-9E1C-C25789462E10}"/>
          </ac:spMkLst>
        </pc:spChg>
        <pc:spChg chg="add mod">
          <ac:chgData name="JIA Yan" userId="ca65725eb945521b" providerId="LiveId" clId="{449CE511-B0D6-4BA3-937B-D024A0682C82}" dt="2021-10-09T02:48:08.842" v="5234" actId="1036"/>
          <ac:spMkLst>
            <pc:docMk/>
            <pc:sldMk cId="4255605285" sldId="500"/>
            <ac:spMk id="48" creationId="{33C6C161-184E-4FA8-BC1B-9A5E8F839539}"/>
          </ac:spMkLst>
        </pc:spChg>
        <pc:spChg chg="mod">
          <ac:chgData name="JIA Yan" userId="ca65725eb945521b" providerId="LiveId" clId="{449CE511-B0D6-4BA3-937B-D024A0682C82}" dt="2021-10-09T02:48:02.947" v="5197"/>
          <ac:spMkLst>
            <pc:docMk/>
            <pc:sldMk cId="4255605285" sldId="500"/>
            <ac:spMk id="51" creationId="{CDDD56A6-11EC-4B79-AC22-08D3F9A971BC}"/>
          </ac:spMkLst>
        </pc:spChg>
        <pc:spChg chg="add mod">
          <ac:chgData name="JIA Yan" userId="ca65725eb945521b" providerId="LiveId" clId="{449CE511-B0D6-4BA3-937B-D024A0682C82}" dt="2021-10-09T02:48:08.842" v="5234" actId="1036"/>
          <ac:spMkLst>
            <pc:docMk/>
            <pc:sldMk cId="4255605285" sldId="500"/>
            <ac:spMk id="52" creationId="{92E108AB-D495-4000-BA7D-1425CAF94F99}"/>
          </ac:spMkLst>
        </pc:spChg>
        <pc:grpChg chg="add mod">
          <ac:chgData name="JIA Yan" userId="ca65725eb945521b" providerId="LiveId" clId="{449CE511-B0D6-4BA3-937B-D024A0682C82}" dt="2021-10-09T02:48:08.842" v="5234" actId="1036"/>
          <ac:grpSpMkLst>
            <pc:docMk/>
            <pc:sldMk cId="4255605285" sldId="500"/>
            <ac:grpSpMk id="4" creationId="{7862913A-858A-4FAE-956C-8ECBC681BBBA}"/>
          </ac:grpSpMkLst>
        </pc:grpChg>
        <pc:grpChg chg="add mod">
          <ac:chgData name="JIA Yan" userId="ca65725eb945521b" providerId="LiveId" clId="{449CE511-B0D6-4BA3-937B-D024A0682C82}" dt="2021-10-09T02:48:08.842" v="5234" actId="1036"/>
          <ac:grpSpMkLst>
            <pc:docMk/>
            <pc:sldMk cId="4255605285" sldId="500"/>
            <ac:grpSpMk id="12" creationId="{90342A43-D469-41E4-BB81-901A0C52BB03}"/>
          </ac:grpSpMkLst>
        </pc:grpChg>
        <pc:grpChg chg="add mod">
          <ac:chgData name="JIA Yan" userId="ca65725eb945521b" providerId="LiveId" clId="{449CE511-B0D6-4BA3-937B-D024A0682C82}" dt="2021-10-09T02:48:08.842" v="5234" actId="1036"/>
          <ac:grpSpMkLst>
            <pc:docMk/>
            <pc:sldMk cId="4255605285" sldId="500"/>
            <ac:grpSpMk id="15" creationId="{9CA61FC2-CBC4-412C-8536-0F472FDF2802}"/>
          </ac:grpSpMkLst>
        </pc:grpChg>
        <pc:grpChg chg="add mod">
          <ac:chgData name="JIA Yan" userId="ca65725eb945521b" providerId="LiveId" clId="{449CE511-B0D6-4BA3-937B-D024A0682C82}" dt="2021-10-09T02:48:08.842" v="5234" actId="1036"/>
          <ac:grpSpMkLst>
            <pc:docMk/>
            <pc:sldMk cId="4255605285" sldId="500"/>
            <ac:grpSpMk id="18" creationId="{BF12C7D2-988B-489A-A02D-FCC787DA26BB}"/>
          </ac:grpSpMkLst>
        </pc:grpChg>
        <pc:grpChg chg="add mod">
          <ac:chgData name="JIA Yan" userId="ca65725eb945521b" providerId="LiveId" clId="{449CE511-B0D6-4BA3-937B-D024A0682C82}" dt="2021-10-09T02:48:08.842" v="5234" actId="1036"/>
          <ac:grpSpMkLst>
            <pc:docMk/>
            <pc:sldMk cId="4255605285" sldId="500"/>
            <ac:grpSpMk id="22" creationId="{12AC5257-C66B-4391-AC52-8E4A36008B00}"/>
          </ac:grpSpMkLst>
        </pc:grpChg>
        <pc:grpChg chg="add mod">
          <ac:chgData name="JIA Yan" userId="ca65725eb945521b" providerId="LiveId" clId="{449CE511-B0D6-4BA3-937B-D024A0682C82}" dt="2021-10-09T02:48:08.842" v="5234" actId="1036"/>
          <ac:grpSpMkLst>
            <pc:docMk/>
            <pc:sldMk cId="4255605285" sldId="500"/>
            <ac:grpSpMk id="25" creationId="{080991E2-1E33-4CE4-8784-D9918673DEE7}"/>
          </ac:grpSpMkLst>
        </pc:grpChg>
        <pc:grpChg chg="add mod">
          <ac:chgData name="JIA Yan" userId="ca65725eb945521b" providerId="LiveId" clId="{449CE511-B0D6-4BA3-937B-D024A0682C82}" dt="2021-10-09T02:48:08.842" v="5234" actId="1036"/>
          <ac:grpSpMkLst>
            <pc:docMk/>
            <pc:sldMk cId="4255605285" sldId="500"/>
            <ac:grpSpMk id="28" creationId="{2AE6445A-8A39-4764-AB42-BE5869DEC248}"/>
          </ac:grpSpMkLst>
        </pc:grpChg>
        <pc:grpChg chg="add mod">
          <ac:chgData name="JIA Yan" userId="ca65725eb945521b" providerId="LiveId" clId="{449CE511-B0D6-4BA3-937B-D024A0682C82}" dt="2021-10-09T02:48:08.842" v="5234" actId="1036"/>
          <ac:grpSpMkLst>
            <pc:docMk/>
            <pc:sldMk cId="4255605285" sldId="500"/>
            <ac:grpSpMk id="31" creationId="{2D5B3E53-217D-403F-8C6F-93F8527F8FE3}"/>
          </ac:grpSpMkLst>
        </pc:grpChg>
        <pc:grpChg chg="add del mod">
          <ac:chgData name="JIA Yan" userId="ca65725eb945521b" providerId="LiveId" clId="{449CE511-B0D6-4BA3-937B-D024A0682C82}" dt="2021-10-09T02:51:20.599" v="5235" actId="478"/>
          <ac:grpSpMkLst>
            <pc:docMk/>
            <pc:sldMk cId="4255605285" sldId="500"/>
            <ac:grpSpMk id="36" creationId="{7FF9F6B8-9229-46FA-B7B9-809A0716422E}"/>
          </ac:grpSpMkLst>
        </pc:grpChg>
        <pc:grpChg chg="add mod">
          <ac:chgData name="JIA Yan" userId="ca65725eb945521b" providerId="LiveId" clId="{449CE511-B0D6-4BA3-937B-D024A0682C82}" dt="2021-10-09T02:48:08.842" v="5234" actId="1036"/>
          <ac:grpSpMkLst>
            <pc:docMk/>
            <pc:sldMk cId="4255605285" sldId="500"/>
            <ac:grpSpMk id="39" creationId="{70EDE2D9-39EE-4B40-9D5A-1B4D536278D3}"/>
          </ac:grpSpMkLst>
        </pc:grpChg>
        <pc:grpChg chg="add mod">
          <ac:chgData name="JIA Yan" userId="ca65725eb945521b" providerId="LiveId" clId="{449CE511-B0D6-4BA3-937B-D024A0682C82}" dt="2021-10-09T02:48:08.842" v="5234" actId="1036"/>
          <ac:grpSpMkLst>
            <pc:docMk/>
            <pc:sldMk cId="4255605285" sldId="500"/>
            <ac:grpSpMk id="42" creationId="{233D74E6-6EFE-4BDD-8766-AB27BFA17B05}"/>
          </ac:grpSpMkLst>
        </pc:grpChg>
        <pc:grpChg chg="add mod">
          <ac:chgData name="JIA Yan" userId="ca65725eb945521b" providerId="LiveId" clId="{449CE511-B0D6-4BA3-937B-D024A0682C82}" dt="2021-10-09T02:48:08.842" v="5234" actId="1036"/>
          <ac:grpSpMkLst>
            <pc:docMk/>
            <pc:sldMk cId="4255605285" sldId="500"/>
            <ac:grpSpMk id="45" creationId="{C328B2FC-6B08-4F91-B810-6FE9A6CA8008}"/>
          </ac:grpSpMkLst>
        </pc:grpChg>
        <pc:grpChg chg="add del mod">
          <ac:chgData name="JIA Yan" userId="ca65725eb945521b" providerId="LiveId" clId="{449CE511-B0D6-4BA3-937B-D024A0682C82}" dt="2021-10-09T02:52:08.728" v="5237" actId="478"/>
          <ac:grpSpMkLst>
            <pc:docMk/>
            <pc:sldMk cId="4255605285" sldId="500"/>
            <ac:grpSpMk id="49" creationId="{7175C473-4956-41E7-909E-7B956A741A6C}"/>
          </ac:grpSpMkLst>
        </pc:grpChg>
        <pc:picChg chg="mod">
          <ac:chgData name="JIA Yan" userId="ca65725eb945521b" providerId="LiveId" clId="{449CE511-B0D6-4BA3-937B-D024A0682C82}" dt="2021-10-09T02:48:02.947" v="5197"/>
          <ac:picMkLst>
            <pc:docMk/>
            <pc:sldMk cId="4255605285" sldId="500"/>
            <ac:picMk id="5" creationId="{17CA05E0-4654-4451-9AEC-886234409D5B}"/>
          </ac:picMkLst>
        </pc:picChg>
        <pc:picChg chg="mod">
          <ac:chgData name="JIA Yan" userId="ca65725eb945521b" providerId="LiveId" clId="{449CE511-B0D6-4BA3-937B-D024A0682C82}" dt="2021-10-09T02:48:02.947" v="5197"/>
          <ac:picMkLst>
            <pc:docMk/>
            <pc:sldMk cId="4255605285" sldId="500"/>
            <ac:picMk id="6" creationId="{46080119-CBED-4D4C-8ADF-27A1814C4509}"/>
          </ac:picMkLst>
        </pc:picChg>
        <pc:picChg chg="mod">
          <ac:chgData name="JIA Yan" userId="ca65725eb945521b" providerId="LiveId" clId="{449CE511-B0D6-4BA3-937B-D024A0682C82}" dt="2021-10-09T02:48:02.947" v="5197"/>
          <ac:picMkLst>
            <pc:docMk/>
            <pc:sldMk cId="4255605285" sldId="500"/>
            <ac:picMk id="7" creationId="{B3A38BDE-1B7A-4E9D-8022-40DC706E8770}"/>
          </ac:picMkLst>
        </pc:picChg>
        <pc:picChg chg="add mod">
          <ac:chgData name="JIA Yan" userId="ca65725eb945521b" providerId="LiveId" clId="{449CE511-B0D6-4BA3-937B-D024A0682C82}" dt="2021-10-09T02:48:08.842" v="5234" actId="1036"/>
          <ac:picMkLst>
            <pc:docMk/>
            <pc:sldMk cId="4255605285" sldId="500"/>
            <ac:picMk id="9" creationId="{C010DF2B-FCD3-4603-8AB2-9B6784FD4C96}"/>
          </ac:picMkLst>
        </pc:picChg>
        <pc:picChg chg="mod">
          <ac:chgData name="JIA Yan" userId="ca65725eb945521b" providerId="LiveId" clId="{449CE511-B0D6-4BA3-937B-D024A0682C82}" dt="2021-10-09T02:48:02.947" v="5197"/>
          <ac:picMkLst>
            <pc:docMk/>
            <pc:sldMk cId="4255605285" sldId="500"/>
            <ac:picMk id="19" creationId="{9F14D081-1956-4891-937A-E9DA51040638}"/>
          </ac:picMkLst>
        </pc:picChg>
        <pc:picChg chg="mod">
          <ac:chgData name="JIA Yan" userId="ca65725eb945521b" providerId="LiveId" clId="{449CE511-B0D6-4BA3-937B-D024A0682C82}" dt="2021-10-09T02:48:02.947" v="5197"/>
          <ac:picMkLst>
            <pc:docMk/>
            <pc:sldMk cId="4255605285" sldId="500"/>
            <ac:picMk id="20" creationId="{9A08B093-2C4B-4778-AA1B-38CFD3B10565}"/>
          </ac:picMkLst>
        </pc:picChg>
        <pc:picChg chg="del mod topLvl">
          <ac:chgData name="JIA Yan" userId="ca65725eb945521b" providerId="LiveId" clId="{449CE511-B0D6-4BA3-937B-D024A0682C82}" dt="2021-10-09T02:51:22.421" v="5236" actId="478"/>
          <ac:picMkLst>
            <pc:docMk/>
            <pc:sldMk cId="4255605285" sldId="500"/>
            <ac:picMk id="37" creationId="{B8AAA2A1-08A6-41D2-BBE6-9138948D2C7B}"/>
          </ac:picMkLst>
        </pc:picChg>
        <pc:cxnChg chg="mod">
          <ac:chgData name="JIA Yan" userId="ca65725eb945521b" providerId="LiveId" clId="{449CE511-B0D6-4BA3-937B-D024A0682C82}" dt="2021-10-09T02:48:02.947" v="5197"/>
          <ac:cxnSpMkLst>
            <pc:docMk/>
            <pc:sldMk cId="4255605285" sldId="500"/>
            <ac:cxnSpMk id="13" creationId="{E9DD3E49-1E7F-434F-98F5-199C38310E66}"/>
          </ac:cxnSpMkLst>
        </pc:cxnChg>
        <pc:cxnChg chg="mod">
          <ac:chgData name="JIA Yan" userId="ca65725eb945521b" providerId="LiveId" clId="{449CE511-B0D6-4BA3-937B-D024A0682C82}" dt="2021-10-09T02:48:02.947" v="5197"/>
          <ac:cxnSpMkLst>
            <pc:docMk/>
            <pc:sldMk cId="4255605285" sldId="500"/>
            <ac:cxnSpMk id="16" creationId="{B6733CAF-0401-4FAA-876E-08923865E6A4}"/>
          </ac:cxnSpMkLst>
        </pc:cxnChg>
        <pc:cxnChg chg="mod">
          <ac:chgData name="JIA Yan" userId="ca65725eb945521b" providerId="LiveId" clId="{449CE511-B0D6-4BA3-937B-D024A0682C82}" dt="2021-10-09T02:48:02.947" v="5197"/>
          <ac:cxnSpMkLst>
            <pc:docMk/>
            <pc:sldMk cId="4255605285" sldId="500"/>
            <ac:cxnSpMk id="23" creationId="{3D8E678D-11E1-412D-B264-99D85B5BB189}"/>
          </ac:cxnSpMkLst>
        </pc:cxnChg>
        <pc:cxnChg chg="mod">
          <ac:chgData name="JIA Yan" userId="ca65725eb945521b" providerId="LiveId" clId="{449CE511-B0D6-4BA3-937B-D024A0682C82}" dt="2021-10-09T02:48:02.947" v="5197"/>
          <ac:cxnSpMkLst>
            <pc:docMk/>
            <pc:sldMk cId="4255605285" sldId="500"/>
            <ac:cxnSpMk id="26" creationId="{3868B377-2D3B-4351-B923-924BBDA453EB}"/>
          </ac:cxnSpMkLst>
        </pc:cxnChg>
        <pc:cxnChg chg="mod">
          <ac:chgData name="JIA Yan" userId="ca65725eb945521b" providerId="LiveId" clId="{449CE511-B0D6-4BA3-937B-D024A0682C82}" dt="2021-10-09T02:48:02.947" v="5197"/>
          <ac:cxnSpMkLst>
            <pc:docMk/>
            <pc:sldMk cId="4255605285" sldId="500"/>
            <ac:cxnSpMk id="29" creationId="{1854640F-1B03-4D5F-92C7-28FC412B29C0}"/>
          </ac:cxnSpMkLst>
        </pc:cxnChg>
        <pc:cxnChg chg="mod">
          <ac:chgData name="JIA Yan" userId="ca65725eb945521b" providerId="LiveId" clId="{449CE511-B0D6-4BA3-937B-D024A0682C82}" dt="2021-10-09T02:48:02.947" v="5197"/>
          <ac:cxnSpMkLst>
            <pc:docMk/>
            <pc:sldMk cId="4255605285" sldId="500"/>
            <ac:cxnSpMk id="32" creationId="{F1DD8966-5747-46A4-9987-0966ED836967}"/>
          </ac:cxnSpMkLst>
        </pc:cxnChg>
        <pc:cxnChg chg="mod">
          <ac:chgData name="JIA Yan" userId="ca65725eb945521b" providerId="LiveId" clId="{449CE511-B0D6-4BA3-937B-D024A0682C82}" dt="2021-10-09T02:48:08.842" v="5234" actId="1036"/>
          <ac:cxnSpMkLst>
            <pc:docMk/>
            <pc:sldMk cId="4255605285" sldId="500"/>
            <ac:cxnSpMk id="40" creationId="{83A3DDCD-8362-47ED-8AF0-B7DFD99840B5}"/>
          </ac:cxnSpMkLst>
        </pc:cxnChg>
        <pc:cxnChg chg="mod">
          <ac:chgData name="JIA Yan" userId="ca65725eb945521b" providerId="LiveId" clId="{449CE511-B0D6-4BA3-937B-D024A0682C82}" dt="2021-10-09T02:48:02.947" v="5197"/>
          <ac:cxnSpMkLst>
            <pc:docMk/>
            <pc:sldMk cId="4255605285" sldId="500"/>
            <ac:cxnSpMk id="43" creationId="{2E2CEE6D-AD39-4736-B04D-654253502F7C}"/>
          </ac:cxnSpMkLst>
        </pc:cxnChg>
        <pc:cxnChg chg="mod">
          <ac:chgData name="JIA Yan" userId="ca65725eb945521b" providerId="LiveId" clId="{449CE511-B0D6-4BA3-937B-D024A0682C82}" dt="2021-10-09T02:48:02.947" v="5197"/>
          <ac:cxnSpMkLst>
            <pc:docMk/>
            <pc:sldMk cId="4255605285" sldId="500"/>
            <ac:cxnSpMk id="46" creationId="{6558E37F-3244-46A1-832B-3D28B9F87D8B}"/>
          </ac:cxnSpMkLst>
        </pc:cxnChg>
        <pc:cxnChg chg="mod">
          <ac:chgData name="JIA Yan" userId="ca65725eb945521b" providerId="LiveId" clId="{449CE511-B0D6-4BA3-937B-D024A0682C82}" dt="2021-10-09T02:48:02.947" v="5197"/>
          <ac:cxnSpMkLst>
            <pc:docMk/>
            <pc:sldMk cId="4255605285" sldId="500"/>
            <ac:cxnSpMk id="50" creationId="{4D2FBAFE-E53B-45C9-9499-B4F57E698415}"/>
          </ac:cxnSpMkLst>
        </pc:cxnChg>
      </pc:sldChg>
      <pc:sldChg chg="modSp new mod">
        <pc:chgData name="JIA Yan" userId="ca65725eb945521b" providerId="LiveId" clId="{449CE511-B0D6-4BA3-937B-D024A0682C82}" dt="2021-10-09T02:54:23.351" v="5252" actId="20577"/>
        <pc:sldMkLst>
          <pc:docMk/>
          <pc:sldMk cId="823155551" sldId="501"/>
        </pc:sldMkLst>
        <pc:spChg chg="mod">
          <ac:chgData name="JIA Yan" userId="ca65725eb945521b" providerId="LiveId" clId="{449CE511-B0D6-4BA3-937B-D024A0682C82}" dt="2021-10-09T02:54:23.351" v="5252" actId="20577"/>
          <ac:spMkLst>
            <pc:docMk/>
            <pc:sldMk cId="823155551" sldId="501"/>
            <ac:spMk id="3" creationId="{C38C752F-5CCC-4FAB-B075-AC042D45A015}"/>
          </ac:spMkLst>
        </pc:spChg>
      </pc:sldChg>
      <pc:sldChg chg="add">
        <pc:chgData name="JIA Yan" userId="ca65725eb945521b" providerId="LiveId" clId="{449CE511-B0D6-4BA3-937B-D024A0682C82}" dt="2021-10-09T02:56:58.987" v="5255"/>
        <pc:sldMkLst>
          <pc:docMk/>
          <pc:sldMk cId="2214532103" sldId="502"/>
        </pc:sldMkLst>
      </pc:sldChg>
      <pc:sldChg chg="modSp mod">
        <pc:chgData name="JIA Yan" userId="ca65725eb945521b" providerId="LiveId" clId="{449CE511-B0D6-4BA3-937B-D024A0682C82}" dt="2021-10-24T11:45:51.588" v="5450" actId="1076"/>
        <pc:sldMkLst>
          <pc:docMk/>
          <pc:sldMk cId="0" sldId="581"/>
        </pc:sldMkLst>
        <pc:spChg chg="mod">
          <ac:chgData name="JIA Yan" userId="ca65725eb945521b" providerId="LiveId" clId="{449CE511-B0D6-4BA3-937B-D024A0682C82}" dt="2021-10-24T11:45:51.588" v="5450" actId="1076"/>
          <ac:spMkLst>
            <pc:docMk/>
            <pc:sldMk cId="0" sldId="581"/>
            <ac:spMk id="2" creationId="{00000000-0000-0000-0000-000000000000}"/>
          </ac:spMkLst>
        </pc:spChg>
      </pc:sldChg>
      <pc:sldChg chg="addSp modSp mod">
        <pc:chgData name="JIA Yan" userId="ca65725eb945521b" providerId="LiveId" clId="{449CE511-B0D6-4BA3-937B-D024A0682C82}" dt="2021-10-24T12:25:30.378" v="5611" actId="20577"/>
        <pc:sldMkLst>
          <pc:docMk/>
          <pc:sldMk cId="0" sldId="583"/>
        </pc:sldMkLst>
        <pc:spChg chg="add mod">
          <ac:chgData name="JIA Yan" userId="ca65725eb945521b" providerId="LiveId" clId="{449CE511-B0D6-4BA3-937B-D024A0682C82}" dt="2021-10-24T12:25:16.121" v="5590"/>
          <ac:spMkLst>
            <pc:docMk/>
            <pc:sldMk cId="0" sldId="583"/>
            <ac:spMk id="5" creationId="{8B1160DB-C5D5-44B8-BC15-EA5B83A46296}"/>
          </ac:spMkLst>
        </pc:spChg>
        <pc:spChg chg="add mod">
          <ac:chgData name="JIA Yan" userId="ca65725eb945521b" providerId="LiveId" clId="{449CE511-B0D6-4BA3-937B-D024A0682C82}" dt="2021-10-24T12:25:30.378" v="5611" actId="20577"/>
          <ac:spMkLst>
            <pc:docMk/>
            <pc:sldMk cId="0" sldId="583"/>
            <ac:spMk id="9" creationId="{15D97FD9-6141-49FB-981D-694EFC5787A3}"/>
          </ac:spMkLst>
        </pc:spChg>
      </pc:sldChg>
      <pc:sldChg chg="addSp modSp mod">
        <pc:chgData name="JIA Yan" userId="ca65725eb945521b" providerId="LiveId" clId="{449CE511-B0D6-4BA3-937B-D024A0682C82}" dt="2021-10-24T12:19:50.207" v="5502" actId="1076"/>
        <pc:sldMkLst>
          <pc:docMk/>
          <pc:sldMk cId="0" sldId="604"/>
        </pc:sldMkLst>
        <pc:spChg chg="mod">
          <ac:chgData name="JIA Yan" userId="ca65725eb945521b" providerId="LiveId" clId="{449CE511-B0D6-4BA3-937B-D024A0682C82}" dt="2021-10-24T12:19:36.182" v="5496" actId="20577"/>
          <ac:spMkLst>
            <pc:docMk/>
            <pc:sldMk cId="0" sldId="604"/>
            <ac:spMk id="4" creationId="{00000000-0000-0000-0000-000000000000}"/>
          </ac:spMkLst>
        </pc:spChg>
        <pc:spChg chg="mod">
          <ac:chgData name="JIA Yan" userId="ca65725eb945521b" providerId="LiveId" clId="{449CE511-B0D6-4BA3-937B-D024A0682C82}" dt="2021-10-24T12:17:45.742" v="5454" actId="20577"/>
          <ac:spMkLst>
            <pc:docMk/>
            <pc:sldMk cId="0" sldId="604"/>
            <ac:spMk id="6" creationId="{00000000-0000-0000-0000-000000000000}"/>
          </ac:spMkLst>
        </pc:spChg>
        <pc:picChg chg="add mod">
          <ac:chgData name="JIA Yan" userId="ca65725eb945521b" providerId="LiveId" clId="{449CE511-B0D6-4BA3-937B-D024A0682C82}" dt="2021-10-24T12:19:41.496" v="5500" actId="1076"/>
          <ac:picMkLst>
            <pc:docMk/>
            <pc:sldMk cId="0" sldId="604"/>
            <ac:picMk id="3" creationId="{6BD876F4-E289-43C9-AEA0-9AC7AC0EBEFF}"/>
          </ac:picMkLst>
        </pc:picChg>
        <pc:picChg chg="add mod">
          <ac:chgData name="JIA Yan" userId="ca65725eb945521b" providerId="LiveId" clId="{449CE511-B0D6-4BA3-937B-D024A0682C82}" dt="2021-10-24T12:19:50.207" v="5502" actId="1076"/>
          <ac:picMkLst>
            <pc:docMk/>
            <pc:sldMk cId="0" sldId="604"/>
            <ac:picMk id="8" creationId="{DB7F2F47-D3E3-43AA-994D-04A000A7EC12}"/>
          </ac:picMkLst>
        </pc:picChg>
      </pc:sldChg>
      <pc:sldChg chg="modSp mod">
        <pc:chgData name="JIA Yan" userId="ca65725eb945521b" providerId="LiveId" clId="{449CE511-B0D6-4BA3-937B-D024A0682C82}" dt="2021-10-20T13:34:18.421" v="5287"/>
        <pc:sldMkLst>
          <pc:docMk/>
          <pc:sldMk cId="702877567" sldId="606"/>
        </pc:sldMkLst>
        <pc:spChg chg="mod">
          <ac:chgData name="JIA Yan" userId="ca65725eb945521b" providerId="LiveId" clId="{449CE511-B0D6-4BA3-937B-D024A0682C82}" dt="2021-10-20T13:34:18.421" v="5287"/>
          <ac:spMkLst>
            <pc:docMk/>
            <pc:sldMk cId="702877567" sldId="606"/>
            <ac:spMk id="3" creationId="{700ED79F-ECDD-40EE-A65E-F7CBA507619E}"/>
          </ac:spMkLst>
        </pc:spChg>
      </pc:sldChg>
      <pc:sldChg chg="addSp delSp modSp mod">
        <pc:chgData name="JIA Yan" userId="ca65725eb945521b" providerId="LiveId" clId="{449CE511-B0D6-4BA3-937B-D024A0682C82}" dt="2021-10-20T14:13:13.274" v="5406" actId="20577"/>
        <pc:sldMkLst>
          <pc:docMk/>
          <pc:sldMk cId="3481372339" sldId="607"/>
        </pc:sldMkLst>
        <pc:spChg chg="mod">
          <ac:chgData name="JIA Yan" userId="ca65725eb945521b" providerId="LiveId" clId="{449CE511-B0D6-4BA3-937B-D024A0682C82}" dt="2021-10-20T13:47:38.888" v="5332" actId="20577"/>
          <ac:spMkLst>
            <pc:docMk/>
            <pc:sldMk cId="3481372339" sldId="607"/>
            <ac:spMk id="2" creationId="{3F428AFD-3CBA-4B5C-A583-27DC2C3A7376}"/>
          </ac:spMkLst>
        </pc:spChg>
        <pc:spChg chg="add del mod">
          <ac:chgData name="JIA Yan" userId="ca65725eb945521b" providerId="LiveId" clId="{449CE511-B0D6-4BA3-937B-D024A0682C82}" dt="2021-10-20T14:13:13.274" v="5406" actId="20577"/>
          <ac:spMkLst>
            <pc:docMk/>
            <pc:sldMk cId="3481372339" sldId="607"/>
            <ac:spMk id="3" creationId="{631F7372-2D64-4EF4-A4BA-5891F2F77C35}"/>
          </ac:spMkLst>
        </pc:spChg>
        <pc:spChg chg="add del mod">
          <ac:chgData name="JIA Yan" userId="ca65725eb945521b" providerId="LiveId" clId="{449CE511-B0D6-4BA3-937B-D024A0682C82}" dt="2021-10-20T13:51:06.392" v="5334"/>
          <ac:spMkLst>
            <pc:docMk/>
            <pc:sldMk cId="3481372339" sldId="607"/>
            <ac:spMk id="4" creationId="{D415EBFA-FA5F-4F4B-9289-034FA580CF31}"/>
          </ac:spMkLst>
        </pc:spChg>
      </pc:sldChg>
      <pc:sldChg chg="new del">
        <pc:chgData name="JIA Yan" userId="ca65725eb945521b" providerId="LiveId" clId="{449CE511-B0D6-4BA3-937B-D024A0682C82}" dt="2021-10-24T11:24:21.688" v="5449" actId="680"/>
        <pc:sldMkLst>
          <pc:docMk/>
          <pc:sldMk cId="797882932" sldId="608"/>
        </pc:sldMkLst>
      </pc:sldChg>
      <pc:sldChg chg="delSp modSp add mod ord">
        <pc:chgData name="JIA Yan" userId="ca65725eb945521b" providerId="LiveId" clId="{449CE511-B0D6-4BA3-937B-D024A0682C82}" dt="2021-10-24T12:23:25.302" v="5547" actId="20577"/>
        <pc:sldMkLst>
          <pc:docMk/>
          <pc:sldMk cId="1753124437" sldId="608"/>
        </pc:sldMkLst>
        <pc:spChg chg="mod">
          <ac:chgData name="JIA Yan" userId="ca65725eb945521b" providerId="LiveId" clId="{449CE511-B0D6-4BA3-937B-D024A0682C82}" dt="2021-10-24T12:23:25.302" v="5547" actId="20577"/>
          <ac:spMkLst>
            <pc:docMk/>
            <pc:sldMk cId="1753124437" sldId="608"/>
            <ac:spMk id="4" creationId="{00000000-0000-0000-0000-000000000000}"/>
          </ac:spMkLst>
        </pc:spChg>
        <pc:picChg chg="del">
          <ac:chgData name="JIA Yan" userId="ca65725eb945521b" providerId="LiveId" clId="{449CE511-B0D6-4BA3-937B-D024A0682C82}" dt="2021-10-24T12:19:54.798" v="5505" actId="478"/>
          <ac:picMkLst>
            <pc:docMk/>
            <pc:sldMk cId="1753124437" sldId="608"/>
            <ac:picMk id="3" creationId="{6BD876F4-E289-43C9-AEA0-9AC7AC0EBEFF}"/>
          </ac:picMkLst>
        </pc:picChg>
        <pc:picChg chg="del">
          <ac:chgData name="JIA Yan" userId="ca65725eb945521b" providerId="LiveId" clId="{449CE511-B0D6-4BA3-937B-D024A0682C82}" dt="2021-10-24T12:19:54.174" v="5504" actId="478"/>
          <ac:picMkLst>
            <pc:docMk/>
            <pc:sldMk cId="1753124437" sldId="608"/>
            <ac:picMk id="8" creationId="{DB7F2F47-D3E3-43AA-994D-04A000A7EC12}"/>
          </ac:picMkLst>
        </pc:picChg>
      </pc:sldChg>
      <pc:sldChg chg="modSp add mod">
        <pc:chgData name="JIA Yan" userId="ca65725eb945521b" providerId="LiveId" clId="{449CE511-B0D6-4BA3-937B-D024A0682C82}" dt="2021-10-24T12:23:54.053" v="5589" actId="20577"/>
        <pc:sldMkLst>
          <pc:docMk/>
          <pc:sldMk cId="833786285" sldId="609"/>
        </pc:sldMkLst>
        <pc:spChg chg="mod">
          <ac:chgData name="JIA Yan" userId="ca65725eb945521b" providerId="LiveId" clId="{449CE511-B0D6-4BA3-937B-D024A0682C82}" dt="2021-10-24T12:23:54.053" v="5589" actId="20577"/>
          <ac:spMkLst>
            <pc:docMk/>
            <pc:sldMk cId="833786285" sldId="609"/>
            <ac:spMk id="4" creationId="{00000000-0000-0000-0000-000000000000}"/>
          </ac:spMkLst>
        </pc:spChg>
      </pc:sldChg>
      <pc:sldChg chg="modSp add mod">
        <pc:chgData name="JIA Yan" userId="ca65725eb945521b" providerId="LiveId" clId="{449CE511-B0D6-4BA3-937B-D024A0682C82}" dt="2021-10-24T13:25:02.597" v="7727" actId="20577"/>
        <pc:sldMkLst>
          <pc:docMk/>
          <pc:sldMk cId="1302132432" sldId="610"/>
        </pc:sldMkLst>
        <pc:spChg chg="mod">
          <ac:chgData name="JIA Yan" userId="ca65725eb945521b" providerId="LiveId" clId="{449CE511-B0D6-4BA3-937B-D024A0682C82}" dt="2021-10-24T13:25:02.597" v="7727" actId="20577"/>
          <ac:spMkLst>
            <pc:docMk/>
            <pc:sldMk cId="1302132432" sldId="610"/>
            <ac:spMk id="3" creationId="{7C6F7ACD-2637-445B-AB2F-07AAEE858346}"/>
          </ac:spMkLst>
        </pc:spChg>
      </pc:sldChg>
      <pc:sldChg chg="modSp add mod">
        <pc:chgData name="JIA Yan" userId="ca65725eb945521b" providerId="LiveId" clId="{449CE511-B0D6-4BA3-937B-D024A0682C82}" dt="2021-10-24T13:23:29.520" v="7681" actId="20577"/>
        <pc:sldMkLst>
          <pc:docMk/>
          <pc:sldMk cId="2880184942" sldId="611"/>
        </pc:sldMkLst>
        <pc:spChg chg="mod">
          <ac:chgData name="JIA Yan" userId="ca65725eb945521b" providerId="LiveId" clId="{449CE511-B0D6-4BA3-937B-D024A0682C82}" dt="2021-10-24T13:23:29.520" v="7681" actId="20577"/>
          <ac:spMkLst>
            <pc:docMk/>
            <pc:sldMk cId="2880184942" sldId="611"/>
            <ac:spMk id="3" creationId="{7C6F7ACD-2637-445B-AB2F-07AAEE858346}"/>
          </ac:spMkLst>
        </pc:spChg>
      </pc:sldChg>
      <pc:sldChg chg="modSp new mod">
        <pc:chgData name="JIA Yan" userId="ca65725eb945521b" providerId="LiveId" clId="{449CE511-B0D6-4BA3-937B-D024A0682C82}" dt="2021-10-27T12:07:48.564" v="8578" actId="20577"/>
        <pc:sldMkLst>
          <pc:docMk/>
          <pc:sldMk cId="256516793" sldId="612"/>
        </pc:sldMkLst>
        <pc:spChg chg="mod">
          <ac:chgData name="JIA Yan" userId="ca65725eb945521b" providerId="LiveId" clId="{449CE511-B0D6-4BA3-937B-D024A0682C82}" dt="2021-10-27T12:00:17.018" v="7975" actId="20577"/>
          <ac:spMkLst>
            <pc:docMk/>
            <pc:sldMk cId="256516793" sldId="612"/>
            <ac:spMk id="2" creationId="{7CEE79A0-B9A7-4891-B4F5-C2207BCD88E9}"/>
          </ac:spMkLst>
        </pc:spChg>
        <pc:spChg chg="mod">
          <ac:chgData name="JIA Yan" userId="ca65725eb945521b" providerId="LiveId" clId="{449CE511-B0D6-4BA3-937B-D024A0682C82}" dt="2021-10-27T12:07:48.564" v="8578" actId="20577"/>
          <ac:spMkLst>
            <pc:docMk/>
            <pc:sldMk cId="256516793" sldId="612"/>
            <ac:spMk id="3" creationId="{4C729734-83DE-472F-90B5-E554196CB796}"/>
          </ac:spMkLst>
        </pc:spChg>
      </pc:sldChg>
      <pc:sldChg chg="modSp mod">
        <pc:chgData name="JIA Yan" userId="ca65725eb945521b" providerId="LiveId" clId="{449CE511-B0D6-4BA3-937B-D024A0682C82}" dt="2021-11-01T13:09:38.301" v="8837" actId="20577"/>
        <pc:sldMkLst>
          <pc:docMk/>
          <pc:sldMk cId="974798695" sldId="614"/>
        </pc:sldMkLst>
        <pc:spChg chg="mod">
          <ac:chgData name="JIA Yan" userId="ca65725eb945521b" providerId="LiveId" clId="{449CE511-B0D6-4BA3-937B-D024A0682C82}" dt="2021-11-01T13:09:38.301" v="8837" actId="20577"/>
          <ac:spMkLst>
            <pc:docMk/>
            <pc:sldMk cId="974798695" sldId="614"/>
            <ac:spMk id="3" creationId="{56077255-0EFD-455C-BC8F-E05B69CBE860}"/>
          </ac:spMkLst>
        </pc:spChg>
      </pc:sldChg>
      <pc:sldChg chg="add">
        <pc:chgData name="JIA Yan" userId="ca65725eb945521b" providerId="LiveId" clId="{449CE511-B0D6-4BA3-937B-D024A0682C82}" dt="2021-11-01T12:32:51.854" v="8647"/>
        <pc:sldMkLst>
          <pc:docMk/>
          <pc:sldMk cId="3122274841" sldId="615"/>
        </pc:sldMkLst>
      </pc:sldChg>
      <pc:sldChg chg="add">
        <pc:chgData name="JIA Yan" userId="ca65725eb945521b" providerId="LiveId" clId="{449CE511-B0D6-4BA3-937B-D024A0682C82}" dt="2021-11-01T12:32:51.854" v="8647"/>
        <pc:sldMkLst>
          <pc:docMk/>
          <pc:sldMk cId="2117048905" sldId="616"/>
        </pc:sldMkLst>
      </pc:sldChg>
      <pc:sldChg chg="modSp add mod">
        <pc:chgData name="JIA Yan" userId="ca65725eb945521b" providerId="LiveId" clId="{449CE511-B0D6-4BA3-937B-D024A0682C82}" dt="2021-11-01T13:12:22.848" v="8841"/>
        <pc:sldMkLst>
          <pc:docMk/>
          <pc:sldMk cId="3707552046" sldId="617"/>
        </pc:sldMkLst>
        <pc:spChg chg="mod">
          <ac:chgData name="JIA Yan" userId="ca65725eb945521b" providerId="LiveId" clId="{449CE511-B0D6-4BA3-937B-D024A0682C82}" dt="2021-11-01T13:12:22.848" v="8841"/>
          <ac:spMkLst>
            <pc:docMk/>
            <pc:sldMk cId="3707552046" sldId="617"/>
            <ac:spMk id="3" creationId="{0262E2B7-9F5B-463B-B679-1FF3031CC3EC}"/>
          </ac:spMkLst>
        </pc:spChg>
      </pc:sldChg>
      <pc:sldChg chg="modSp add mod">
        <pc:chgData name="JIA Yan" userId="ca65725eb945521b" providerId="LiveId" clId="{449CE511-B0D6-4BA3-937B-D024A0682C82}" dt="2021-11-01T13:13:34.690" v="8855" actId="20577"/>
        <pc:sldMkLst>
          <pc:docMk/>
          <pc:sldMk cId="976543891" sldId="618"/>
        </pc:sldMkLst>
        <pc:spChg chg="mod">
          <ac:chgData name="JIA Yan" userId="ca65725eb945521b" providerId="LiveId" clId="{449CE511-B0D6-4BA3-937B-D024A0682C82}" dt="2021-11-01T13:13:34.690" v="8855" actId="20577"/>
          <ac:spMkLst>
            <pc:docMk/>
            <pc:sldMk cId="976543891" sldId="618"/>
            <ac:spMk id="3" creationId="{EAE43BB6-A7D3-4D6E-B679-5BDEECC80431}"/>
          </ac:spMkLst>
        </pc:spChg>
      </pc:sldChg>
      <pc:sldChg chg="addSp delSp modSp add mod modAnim">
        <pc:chgData name="JIA Yan" userId="ca65725eb945521b" providerId="LiveId" clId="{449CE511-B0D6-4BA3-937B-D024A0682C82}" dt="2021-11-02T06:31:52.735" v="9024" actId="21"/>
        <pc:sldMkLst>
          <pc:docMk/>
          <pc:sldMk cId="1770614012" sldId="619"/>
        </pc:sldMkLst>
        <pc:spChg chg="mod">
          <ac:chgData name="JIA Yan" userId="ca65725eb945521b" providerId="LiveId" clId="{449CE511-B0D6-4BA3-937B-D024A0682C82}" dt="2021-11-01T13:14:03.364" v="8857" actId="20577"/>
          <ac:spMkLst>
            <pc:docMk/>
            <pc:sldMk cId="1770614012" sldId="619"/>
            <ac:spMk id="3" creationId="{EAE43BB6-A7D3-4D6E-B679-5BDEECC80431}"/>
          </ac:spMkLst>
        </pc:spChg>
        <pc:spChg chg="add mod">
          <ac:chgData name="JIA Yan" userId="ca65725eb945521b" providerId="LiveId" clId="{449CE511-B0D6-4BA3-937B-D024A0682C82}" dt="2021-11-01T13:14:37.772" v="8935" actId="1035"/>
          <ac:spMkLst>
            <pc:docMk/>
            <pc:sldMk cId="1770614012" sldId="619"/>
            <ac:spMk id="4" creationId="{3C5D8647-485E-46FE-9879-1F2382E6573D}"/>
          </ac:spMkLst>
        </pc:spChg>
        <pc:spChg chg="add mod">
          <ac:chgData name="JIA Yan" userId="ca65725eb945521b" providerId="LiveId" clId="{449CE511-B0D6-4BA3-937B-D024A0682C82}" dt="2021-11-01T13:14:37.772" v="8935" actId="1035"/>
          <ac:spMkLst>
            <pc:docMk/>
            <pc:sldMk cId="1770614012" sldId="619"/>
            <ac:spMk id="5" creationId="{A45371E5-1CA7-4430-9C42-B7FE41D99DB6}"/>
          </ac:spMkLst>
        </pc:spChg>
        <pc:spChg chg="add mod">
          <ac:chgData name="JIA Yan" userId="ca65725eb945521b" providerId="LiveId" clId="{449CE511-B0D6-4BA3-937B-D024A0682C82}" dt="2021-11-01T13:14:37.772" v="8935" actId="1035"/>
          <ac:spMkLst>
            <pc:docMk/>
            <pc:sldMk cId="1770614012" sldId="619"/>
            <ac:spMk id="6" creationId="{812F22DE-F7DB-4187-B66D-B21233EA50CC}"/>
          </ac:spMkLst>
        </pc:spChg>
        <pc:spChg chg="add mod">
          <ac:chgData name="JIA Yan" userId="ca65725eb945521b" providerId="LiveId" clId="{449CE511-B0D6-4BA3-937B-D024A0682C82}" dt="2021-11-01T13:14:37.772" v="8935" actId="1035"/>
          <ac:spMkLst>
            <pc:docMk/>
            <pc:sldMk cId="1770614012" sldId="619"/>
            <ac:spMk id="7" creationId="{3051FFF6-0AA0-4E76-983F-85316D338CB6}"/>
          </ac:spMkLst>
        </pc:spChg>
        <pc:spChg chg="add mod">
          <ac:chgData name="JIA Yan" userId="ca65725eb945521b" providerId="LiveId" clId="{449CE511-B0D6-4BA3-937B-D024A0682C82}" dt="2021-11-01T13:14:37.772" v="8935" actId="1035"/>
          <ac:spMkLst>
            <pc:docMk/>
            <pc:sldMk cId="1770614012" sldId="619"/>
            <ac:spMk id="8" creationId="{DDE7DFEC-4490-4A69-AED7-9CAAFA2FB1BF}"/>
          </ac:spMkLst>
        </pc:spChg>
        <pc:spChg chg="add mod">
          <ac:chgData name="JIA Yan" userId="ca65725eb945521b" providerId="LiveId" clId="{449CE511-B0D6-4BA3-937B-D024A0682C82}" dt="2021-11-01T13:14:37.772" v="8935" actId="1035"/>
          <ac:spMkLst>
            <pc:docMk/>
            <pc:sldMk cId="1770614012" sldId="619"/>
            <ac:spMk id="9" creationId="{19DF1122-0C7B-4D25-8984-72AC626468E0}"/>
          </ac:spMkLst>
        </pc:spChg>
        <pc:spChg chg="add mod">
          <ac:chgData name="JIA Yan" userId="ca65725eb945521b" providerId="LiveId" clId="{449CE511-B0D6-4BA3-937B-D024A0682C82}" dt="2021-11-01T13:14:37.772" v="8935" actId="1035"/>
          <ac:spMkLst>
            <pc:docMk/>
            <pc:sldMk cId="1770614012" sldId="619"/>
            <ac:spMk id="10" creationId="{7D06834E-E3CA-4BA7-89B6-64915498627D}"/>
          </ac:spMkLst>
        </pc:spChg>
        <pc:spChg chg="add mod">
          <ac:chgData name="JIA Yan" userId="ca65725eb945521b" providerId="LiveId" clId="{449CE511-B0D6-4BA3-937B-D024A0682C82}" dt="2021-11-01T13:14:37.772" v="8935" actId="1035"/>
          <ac:spMkLst>
            <pc:docMk/>
            <pc:sldMk cId="1770614012" sldId="619"/>
            <ac:spMk id="11" creationId="{6F2CB793-4D00-4894-B65F-C90266DC3BB0}"/>
          </ac:spMkLst>
        </pc:spChg>
        <pc:spChg chg="add mod">
          <ac:chgData name="JIA Yan" userId="ca65725eb945521b" providerId="LiveId" clId="{449CE511-B0D6-4BA3-937B-D024A0682C82}" dt="2021-11-01T13:14:37.772" v="8935" actId="1035"/>
          <ac:spMkLst>
            <pc:docMk/>
            <pc:sldMk cId="1770614012" sldId="619"/>
            <ac:spMk id="12" creationId="{0AA8ADCB-3347-4E4C-980F-1D0C5B1C3A01}"/>
          </ac:spMkLst>
        </pc:spChg>
        <pc:spChg chg="add mod">
          <ac:chgData name="JIA Yan" userId="ca65725eb945521b" providerId="LiveId" clId="{449CE511-B0D6-4BA3-937B-D024A0682C82}" dt="2021-11-01T13:14:37.772" v="8935" actId="1035"/>
          <ac:spMkLst>
            <pc:docMk/>
            <pc:sldMk cId="1770614012" sldId="619"/>
            <ac:spMk id="13" creationId="{E0AC7EB2-6156-4A94-8EC3-C10281E7830B}"/>
          </ac:spMkLst>
        </pc:spChg>
        <pc:spChg chg="add mod">
          <ac:chgData name="JIA Yan" userId="ca65725eb945521b" providerId="LiveId" clId="{449CE511-B0D6-4BA3-937B-D024A0682C82}" dt="2021-11-01T13:14:37.772" v="8935" actId="1035"/>
          <ac:spMkLst>
            <pc:docMk/>
            <pc:sldMk cId="1770614012" sldId="619"/>
            <ac:spMk id="14" creationId="{752ADD83-85AF-49A1-B634-F1F7B0D6C9B8}"/>
          </ac:spMkLst>
        </pc:spChg>
        <pc:spChg chg="add mod">
          <ac:chgData name="JIA Yan" userId="ca65725eb945521b" providerId="LiveId" clId="{449CE511-B0D6-4BA3-937B-D024A0682C82}" dt="2021-11-01T13:14:37.772" v="8935" actId="1035"/>
          <ac:spMkLst>
            <pc:docMk/>
            <pc:sldMk cId="1770614012" sldId="619"/>
            <ac:spMk id="15" creationId="{5C9069E6-FCC1-4E40-8945-6C5DD91DD4B8}"/>
          </ac:spMkLst>
        </pc:spChg>
        <pc:spChg chg="mod">
          <ac:chgData name="JIA Yan" userId="ca65725eb945521b" providerId="LiveId" clId="{449CE511-B0D6-4BA3-937B-D024A0682C82}" dt="2021-11-01T13:14:37.772" v="8935" actId="1035"/>
          <ac:spMkLst>
            <pc:docMk/>
            <pc:sldMk cId="1770614012" sldId="619"/>
            <ac:spMk id="29" creationId="{13B05D5D-B958-42BE-A386-8DFF8D3267D8}"/>
          </ac:spMkLst>
        </pc:spChg>
        <pc:spChg chg="mod">
          <ac:chgData name="JIA Yan" userId="ca65725eb945521b" providerId="LiveId" clId="{449CE511-B0D6-4BA3-937B-D024A0682C82}" dt="2021-11-01T13:14:37.772" v="8935" actId="1035"/>
          <ac:spMkLst>
            <pc:docMk/>
            <pc:sldMk cId="1770614012" sldId="619"/>
            <ac:spMk id="30" creationId="{9213E04C-3234-4C53-840E-AC8197750C1F}"/>
          </ac:spMkLst>
        </pc:spChg>
        <pc:spChg chg="add mod">
          <ac:chgData name="JIA Yan" userId="ca65725eb945521b" providerId="LiveId" clId="{449CE511-B0D6-4BA3-937B-D024A0682C82}" dt="2021-11-01T13:14:37.772" v="8935" actId="1035"/>
          <ac:spMkLst>
            <pc:docMk/>
            <pc:sldMk cId="1770614012" sldId="619"/>
            <ac:spMk id="31" creationId="{9EDBDF66-715D-4C6E-9097-52412ECD6A90}"/>
          </ac:spMkLst>
        </pc:spChg>
        <pc:spChg chg="add mod">
          <ac:chgData name="JIA Yan" userId="ca65725eb945521b" providerId="LiveId" clId="{449CE511-B0D6-4BA3-937B-D024A0682C82}" dt="2021-11-01T13:14:37.772" v="8935" actId="1035"/>
          <ac:spMkLst>
            <pc:docMk/>
            <pc:sldMk cId="1770614012" sldId="619"/>
            <ac:spMk id="32" creationId="{5E5A22CF-C5E9-4EFC-B2DF-A04B8A471DAF}"/>
          </ac:spMkLst>
        </pc:spChg>
        <pc:spChg chg="add mod">
          <ac:chgData name="JIA Yan" userId="ca65725eb945521b" providerId="LiveId" clId="{449CE511-B0D6-4BA3-937B-D024A0682C82}" dt="2021-11-01T13:14:37.772" v="8935" actId="1035"/>
          <ac:spMkLst>
            <pc:docMk/>
            <pc:sldMk cId="1770614012" sldId="619"/>
            <ac:spMk id="33" creationId="{E6AE8AA0-5154-44B5-AE38-9A8B8F4ADDDB}"/>
          </ac:spMkLst>
        </pc:spChg>
        <pc:spChg chg="add mod">
          <ac:chgData name="JIA Yan" userId="ca65725eb945521b" providerId="LiveId" clId="{449CE511-B0D6-4BA3-937B-D024A0682C82}" dt="2021-11-01T13:14:37.772" v="8935" actId="1035"/>
          <ac:spMkLst>
            <pc:docMk/>
            <pc:sldMk cId="1770614012" sldId="619"/>
            <ac:spMk id="34" creationId="{4FE2B768-CD9A-4DFC-B8CC-7E3327B8DE86}"/>
          </ac:spMkLst>
        </pc:spChg>
        <pc:spChg chg="add mod">
          <ac:chgData name="JIA Yan" userId="ca65725eb945521b" providerId="LiveId" clId="{449CE511-B0D6-4BA3-937B-D024A0682C82}" dt="2021-11-01T13:14:37.772" v="8935" actId="1035"/>
          <ac:spMkLst>
            <pc:docMk/>
            <pc:sldMk cId="1770614012" sldId="619"/>
            <ac:spMk id="35" creationId="{9A44D0B8-4B81-4081-9840-2FC2FF038B7A}"/>
          </ac:spMkLst>
        </pc:spChg>
        <pc:spChg chg="add mod">
          <ac:chgData name="JIA Yan" userId="ca65725eb945521b" providerId="LiveId" clId="{449CE511-B0D6-4BA3-937B-D024A0682C82}" dt="2021-11-01T13:14:37.772" v="8935" actId="1035"/>
          <ac:spMkLst>
            <pc:docMk/>
            <pc:sldMk cId="1770614012" sldId="619"/>
            <ac:spMk id="36" creationId="{77D590BF-6C84-4507-9D9D-E236A22499AD}"/>
          </ac:spMkLst>
        </pc:spChg>
        <pc:spChg chg="add mod">
          <ac:chgData name="JIA Yan" userId="ca65725eb945521b" providerId="LiveId" clId="{449CE511-B0D6-4BA3-937B-D024A0682C82}" dt="2021-11-01T13:14:37.772" v="8935" actId="1035"/>
          <ac:spMkLst>
            <pc:docMk/>
            <pc:sldMk cId="1770614012" sldId="619"/>
            <ac:spMk id="37" creationId="{97BFD3FD-E6BE-4EED-B930-48E83E205042}"/>
          </ac:spMkLst>
        </pc:spChg>
        <pc:spChg chg="add mod">
          <ac:chgData name="JIA Yan" userId="ca65725eb945521b" providerId="LiveId" clId="{449CE511-B0D6-4BA3-937B-D024A0682C82}" dt="2021-11-01T13:14:37.772" v="8935" actId="1035"/>
          <ac:spMkLst>
            <pc:docMk/>
            <pc:sldMk cId="1770614012" sldId="619"/>
            <ac:spMk id="38" creationId="{21682534-7CA3-46A3-97C4-5BE49CDFFF8D}"/>
          </ac:spMkLst>
        </pc:spChg>
        <pc:spChg chg="add mod">
          <ac:chgData name="JIA Yan" userId="ca65725eb945521b" providerId="LiveId" clId="{449CE511-B0D6-4BA3-937B-D024A0682C82}" dt="2021-11-01T13:14:37.772" v="8935" actId="1035"/>
          <ac:spMkLst>
            <pc:docMk/>
            <pc:sldMk cId="1770614012" sldId="619"/>
            <ac:spMk id="39" creationId="{2688708C-55B3-44B8-BE4B-868932785203}"/>
          </ac:spMkLst>
        </pc:spChg>
        <pc:spChg chg="add mod">
          <ac:chgData name="JIA Yan" userId="ca65725eb945521b" providerId="LiveId" clId="{449CE511-B0D6-4BA3-937B-D024A0682C82}" dt="2021-11-01T13:14:37.772" v="8935" actId="1035"/>
          <ac:spMkLst>
            <pc:docMk/>
            <pc:sldMk cId="1770614012" sldId="619"/>
            <ac:spMk id="40" creationId="{72A798A5-C70B-4223-ABBD-EC91C88E6C4A}"/>
          </ac:spMkLst>
        </pc:spChg>
        <pc:spChg chg="add mod">
          <ac:chgData name="JIA Yan" userId="ca65725eb945521b" providerId="LiveId" clId="{449CE511-B0D6-4BA3-937B-D024A0682C82}" dt="2021-11-01T13:14:37.772" v="8935" actId="1035"/>
          <ac:spMkLst>
            <pc:docMk/>
            <pc:sldMk cId="1770614012" sldId="619"/>
            <ac:spMk id="41" creationId="{E3E87915-D81E-4222-9854-8424169AF754}"/>
          </ac:spMkLst>
        </pc:spChg>
        <pc:spChg chg="add mod">
          <ac:chgData name="JIA Yan" userId="ca65725eb945521b" providerId="LiveId" clId="{449CE511-B0D6-4BA3-937B-D024A0682C82}" dt="2021-11-01T13:14:37.772" v="8935" actId="1035"/>
          <ac:spMkLst>
            <pc:docMk/>
            <pc:sldMk cId="1770614012" sldId="619"/>
            <ac:spMk id="42" creationId="{FF58FEB6-9848-402A-90E1-9D1A0D852F89}"/>
          </ac:spMkLst>
        </pc:spChg>
        <pc:spChg chg="add mod">
          <ac:chgData name="JIA Yan" userId="ca65725eb945521b" providerId="LiveId" clId="{449CE511-B0D6-4BA3-937B-D024A0682C82}" dt="2021-11-01T13:14:37.772" v="8935" actId="1035"/>
          <ac:spMkLst>
            <pc:docMk/>
            <pc:sldMk cId="1770614012" sldId="619"/>
            <ac:spMk id="43" creationId="{C1A9F190-D0B3-4BDA-844F-7F1E0C7234AF}"/>
          </ac:spMkLst>
        </pc:spChg>
        <pc:spChg chg="add mod">
          <ac:chgData name="JIA Yan" userId="ca65725eb945521b" providerId="LiveId" clId="{449CE511-B0D6-4BA3-937B-D024A0682C82}" dt="2021-11-01T13:14:37.772" v="8935" actId="1035"/>
          <ac:spMkLst>
            <pc:docMk/>
            <pc:sldMk cId="1770614012" sldId="619"/>
            <ac:spMk id="44" creationId="{C65F27DE-053D-4F6C-8768-D263A6D43C4B}"/>
          </ac:spMkLst>
        </pc:spChg>
        <pc:spChg chg="mod">
          <ac:chgData name="JIA Yan" userId="ca65725eb945521b" providerId="LiveId" clId="{449CE511-B0D6-4BA3-937B-D024A0682C82}" dt="2021-11-01T13:14:37.772" v="8935" actId="1035"/>
          <ac:spMkLst>
            <pc:docMk/>
            <pc:sldMk cId="1770614012" sldId="619"/>
            <ac:spMk id="46" creationId="{198F2534-348A-4674-AEBE-1EEEF9FC0AD3}"/>
          </ac:spMkLst>
        </pc:spChg>
        <pc:spChg chg="mod">
          <ac:chgData name="JIA Yan" userId="ca65725eb945521b" providerId="LiveId" clId="{449CE511-B0D6-4BA3-937B-D024A0682C82}" dt="2021-11-01T13:14:37.772" v="8935" actId="1035"/>
          <ac:spMkLst>
            <pc:docMk/>
            <pc:sldMk cId="1770614012" sldId="619"/>
            <ac:spMk id="47" creationId="{AA3D373B-9823-41F9-91B6-9796C8C61629}"/>
          </ac:spMkLst>
        </pc:spChg>
        <pc:spChg chg="add mod">
          <ac:chgData name="JIA Yan" userId="ca65725eb945521b" providerId="LiveId" clId="{449CE511-B0D6-4BA3-937B-D024A0682C82}" dt="2021-11-01T13:14:37.772" v="8935" actId="1035"/>
          <ac:spMkLst>
            <pc:docMk/>
            <pc:sldMk cId="1770614012" sldId="619"/>
            <ac:spMk id="48" creationId="{EF93DEF6-CE23-423B-9596-861B9576880E}"/>
          </ac:spMkLst>
        </pc:spChg>
        <pc:spChg chg="add mod">
          <ac:chgData name="JIA Yan" userId="ca65725eb945521b" providerId="LiveId" clId="{449CE511-B0D6-4BA3-937B-D024A0682C82}" dt="2021-11-01T13:14:37.772" v="8935" actId="1035"/>
          <ac:spMkLst>
            <pc:docMk/>
            <pc:sldMk cId="1770614012" sldId="619"/>
            <ac:spMk id="49" creationId="{F961FF73-FA2B-4AC1-BAB7-214A5EC6E3B9}"/>
          </ac:spMkLst>
        </pc:spChg>
        <pc:spChg chg="add mod">
          <ac:chgData name="JIA Yan" userId="ca65725eb945521b" providerId="LiveId" clId="{449CE511-B0D6-4BA3-937B-D024A0682C82}" dt="2021-11-01T13:14:37.772" v="8935" actId="1035"/>
          <ac:spMkLst>
            <pc:docMk/>
            <pc:sldMk cId="1770614012" sldId="619"/>
            <ac:spMk id="50" creationId="{0AA8A197-880C-4EB3-A847-2D3049F0779A}"/>
          </ac:spMkLst>
        </pc:spChg>
        <pc:spChg chg="add mod">
          <ac:chgData name="JIA Yan" userId="ca65725eb945521b" providerId="LiveId" clId="{449CE511-B0D6-4BA3-937B-D024A0682C82}" dt="2021-11-01T13:14:37.772" v="8935" actId="1035"/>
          <ac:spMkLst>
            <pc:docMk/>
            <pc:sldMk cId="1770614012" sldId="619"/>
            <ac:spMk id="51" creationId="{F7EB881F-8590-4EEB-AC45-1A34DFE47103}"/>
          </ac:spMkLst>
        </pc:spChg>
        <pc:spChg chg="add mod">
          <ac:chgData name="JIA Yan" userId="ca65725eb945521b" providerId="LiveId" clId="{449CE511-B0D6-4BA3-937B-D024A0682C82}" dt="2021-11-01T13:14:37.772" v="8935" actId="1035"/>
          <ac:spMkLst>
            <pc:docMk/>
            <pc:sldMk cId="1770614012" sldId="619"/>
            <ac:spMk id="52" creationId="{FC64966E-9C2E-4638-8480-225D387C9873}"/>
          </ac:spMkLst>
        </pc:spChg>
        <pc:spChg chg="add mod">
          <ac:chgData name="JIA Yan" userId="ca65725eb945521b" providerId="LiveId" clId="{449CE511-B0D6-4BA3-937B-D024A0682C82}" dt="2021-11-01T13:14:37.772" v="8935" actId="1035"/>
          <ac:spMkLst>
            <pc:docMk/>
            <pc:sldMk cId="1770614012" sldId="619"/>
            <ac:spMk id="53" creationId="{13444BC0-3F6E-4A5B-8677-C46BC77B2F2B}"/>
          </ac:spMkLst>
        </pc:spChg>
        <pc:spChg chg="add mod">
          <ac:chgData name="JIA Yan" userId="ca65725eb945521b" providerId="LiveId" clId="{449CE511-B0D6-4BA3-937B-D024A0682C82}" dt="2021-11-01T13:14:37.772" v="8935" actId="1035"/>
          <ac:spMkLst>
            <pc:docMk/>
            <pc:sldMk cId="1770614012" sldId="619"/>
            <ac:spMk id="54" creationId="{DC89300F-E911-4825-8CAF-8F0CC4FA943F}"/>
          </ac:spMkLst>
        </pc:spChg>
        <pc:spChg chg="add mod">
          <ac:chgData name="JIA Yan" userId="ca65725eb945521b" providerId="LiveId" clId="{449CE511-B0D6-4BA3-937B-D024A0682C82}" dt="2021-11-01T13:14:37.772" v="8935" actId="1035"/>
          <ac:spMkLst>
            <pc:docMk/>
            <pc:sldMk cId="1770614012" sldId="619"/>
            <ac:spMk id="55" creationId="{CA6355EC-672E-48D3-97AD-998B5E519E0C}"/>
          </ac:spMkLst>
        </pc:spChg>
        <pc:spChg chg="add mod">
          <ac:chgData name="JIA Yan" userId="ca65725eb945521b" providerId="LiveId" clId="{449CE511-B0D6-4BA3-937B-D024A0682C82}" dt="2021-11-01T13:14:37.772" v="8935" actId="1035"/>
          <ac:spMkLst>
            <pc:docMk/>
            <pc:sldMk cId="1770614012" sldId="619"/>
            <ac:spMk id="56" creationId="{55B817E7-18E2-4920-8519-C7F4E9F9E818}"/>
          </ac:spMkLst>
        </pc:spChg>
        <pc:spChg chg="add mod">
          <ac:chgData name="JIA Yan" userId="ca65725eb945521b" providerId="LiveId" clId="{449CE511-B0D6-4BA3-937B-D024A0682C82}" dt="2021-11-01T13:14:37.772" v="8935" actId="1035"/>
          <ac:spMkLst>
            <pc:docMk/>
            <pc:sldMk cId="1770614012" sldId="619"/>
            <ac:spMk id="57" creationId="{74A2FFAE-4766-40B7-A2FB-CCD265F929E5}"/>
          </ac:spMkLst>
        </pc:spChg>
        <pc:spChg chg="add mod">
          <ac:chgData name="JIA Yan" userId="ca65725eb945521b" providerId="LiveId" clId="{449CE511-B0D6-4BA3-937B-D024A0682C82}" dt="2021-11-01T13:14:37.772" v="8935" actId="1035"/>
          <ac:spMkLst>
            <pc:docMk/>
            <pc:sldMk cId="1770614012" sldId="619"/>
            <ac:spMk id="58" creationId="{04F3D6B9-D687-4379-8BC4-74B2C1130A0D}"/>
          </ac:spMkLst>
        </pc:spChg>
        <pc:spChg chg="add mod">
          <ac:chgData name="JIA Yan" userId="ca65725eb945521b" providerId="LiveId" clId="{449CE511-B0D6-4BA3-937B-D024A0682C82}" dt="2021-11-01T13:14:37.772" v="8935" actId="1035"/>
          <ac:spMkLst>
            <pc:docMk/>
            <pc:sldMk cId="1770614012" sldId="619"/>
            <ac:spMk id="59" creationId="{2BDF825F-FC0D-49C7-8850-2231A486ED21}"/>
          </ac:spMkLst>
        </pc:spChg>
        <pc:spChg chg="add mod">
          <ac:chgData name="JIA Yan" userId="ca65725eb945521b" providerId="LiveId" clId="{449CE511-B0D6-4BA3-937B-D024A0682C82}" dt="2021-11-01T13:14:37.772" v="8935" actId="1035"/>
          <ac:spMkLst>
            <pc:docMk/>
            <pc:sldMk cId="1770614012" sldId="619"/>
            <ac:spMk id="60" creationId="{965C0B61-5619-4B18-A91F-22E36A07965A}"/>
          </ac:spMkLst>
        </pc:spChg>
        <pc:spChg chg="add mod">
          <ac:chgData name="JIA Yan" userId="ca65725eb945521b" providerId="LiveId" clId="{449CE511-B0D6-4BA3-937B-D024A0682C82}" dt="2021-11-01T13:14:37.772" v="8935" actId="1035"/>
          <ac:spMkLst>
            <pc:docMk/>
            <pc:sldMk cId="1770614012" sldId="619"/>
            <ac:spMk id="61" creationId="{6ED598E7-18CB-4B88-A324-5A1BC66B471E}"/>
          </ac:spMkLst>
        </pc:spChg>
        <pc:spChg chg="add mod">
          <ac:chgData name="JIA Yan" userId="ca65725eb945521b" providerId="LiveId" clId="{449CE511-B0D6-4BA3-937B-D024A0682C82}" dt="2021-11-01T13:14:37.772" v="8935" actId="1035"/>
          <ac:spMkLst>
            <pc:docMk/>
            <pc:sldMk cId="1770614012" sldId="619"/>
            <ac:spMk id="62" creationId="{79061C6F-8583-4571-9EF7-62DCA60C3158}"/>
          </ac:spMkLst>
        </pc:spChg>
        <pc:spChg chg="add mod">
          <ac:chgData name="JIA Yan" userId="ca65725eb945521b" providerId="LiveId" clId="{449CE511-B0D6-4BA3-937B-D024A0682C82}" dt="2021-11-01T13:14:37.772" v="8935" actId="1035"/>
          <ac:spMkLst>
            <pc:docMk/>
            <pc:sldMk cId="1770614012" sldId="619"/>
            <ac:spMk id="63" creationId="{7AB2A809-739B-4FD1-A5BE-3FD1328476FA}"/>
          </ac:spMkLst>
        </pc:spChg>
        <pc:spChg chg="add mod">
          <ac:chgData name="JIA Yan" userId="ca65725eb945521b" providerId="LiveId" clId="{449CE511-B0D6-4BA3-937B-D024A0682C82}" dt="2021-11-01T13:14:37.772" v="8935" actId="1035"/>
          <ac:spMkLst>
            <pc:docMk/>
            <pc:sldMk cId="1770614012" sldId="619"/>
            <ac:spMk id="64" creationId="{A28F73C0-C11A-4DF5-ABE8-689A90ACED28}"/>
          </ac:spMkLst>
        </pc:spChg>
        <pc:spChg chg="add mod">
          <ac:chgData name="JIA Yan" userId="ca65725eb945521b" providerId="LiveId" clId="{449CE511-B0D6-4BA3-937B-D024A0682C82}" dt="2021-11-01T13:14:37.772" v="8935" actId="1035"/>
          <ac:spMkLst>
            <pc:docMk/>
            <pc:sldMk cId="1770614012" sldId="619"/>
            <ac:spMk id="65" creationId="{C00B115C-22B9-4470-96D6-D68B71A54F16}"/>
          </ac:spMkLst>
        </pc:spChg>
        <pc:spChg chg="add mod">
          <ac:chgData name="JIA Yan" userId="ca65725eb945521b" providerId="LiveId" clId="{449CE511-B0D6-4BA3-937B-D024A0682C82}" dt="2021-11-01T13:14:37.772" v="8935" actId="1035"/>
          <ac:spMkLst>
            <pc:docMk/>
            <pc:sldMk cId="1770614012" sldId="619"/>
            <ac:spMk id="66" creationId="{B7F7B7D6-5C3B-4D5A-84C5-47A5AC1436E1}"/>
          </ac:spMkLst>
        </pc:spChg>
        <pc:spChg chg="add mod">
          <ac:chgData name="JIA Yan" userId="ca65725eb945521b" providerId="LiveId" clId="{449CE511-B0D6-4BA3-937B-D024A0682C82}" dt="2021-11-01T13:14:37.772" v="8935" actId="1035"/>
          <ac:spMkLst>
            <pc:docMk/>
            <pc:sldMk cId="1770614012" sldId="619"/>
            <ac:spMk id="67" creationId="{2CFE8889-E9CB-4A7F-99AF-EC519FD6E9C1}"/>
          </ac:spMkLst>
        </pc:spChg>
        <pc:spChg chg="add mod">
          <ac:chgData name="JIA Yan" userId="ca65725eb945521b" providerId="LiveId" clId="{449CE511-B0D6-4BA3-937B-D024A0682C82}" dt="2021-11-01T13:14:37.772" v="8935" actId="1035"/>
          <ac:spMkLst>
            <pc:docMk/>
            <pc:sldMk cId="1770614012" sldId="619"/>
            <ac:spMk id="69" creationId="{7FA839C3-9DC2-4FE2-A994-BD7F54854DC2}"/>
          </ac:spMkLst>
        </pc:spChg>
        <pc:spChg chg="add del mod">
          <ac:chgData name="JIA Yan" userId="ca65725eb945521b" providerId="LiveId" clId="{449CE511-B0D6-4BA3-937B-D024A0682C82}" dt="2021-11-02T06:31:52.735" v="9024" actId="21"/>
          <ac:spMkLst>
            <pc:docMk/>
            <pc:sldMk cId="1770614012" sldId="619"/>
            <ac:spMk id="70" creationId="{29B591CB-C915-42D3-BC65-03FA01B76472}"/>
          </ac:spMkLst>
        </pc:spChg>
        <pc:grpChg chg="add mod">
          <ac:chgData name="JIA Yan" userId="ca65725eb945521b" providerId="LiveId" clId="{449CE511-B0D6-4BA3-937B-D024A0682C82}" dt="2021-11-01T13:14:37.772" v="8935" actId="1035"/>
          <ac:grpSpMkLst>
            <pc:docMk/>
            <pc:sldMk cId="1770614012" sldId="619"/>
            <ac:grpSpMk id="16" creationId="{17BE8D91-2728-4328-92E3-9EA5FAF839AE}"/>
          </ac:grpSpMkLst>
        </pc:grpChg>
        <pc:grpChg chg="add mod">
          <ac:chgData name="JIA Yan" userId="ca65725eb945521b" providerId="LiveId" clId="{449CE511-B0D6-4BA3-937B-D024A0682C82}" dt="2021-11-01T13:14:37.772" v="8935" actId="1035"/>
          <ac:grpSpMkLst>
            <pc:docMk/>
            <pc:sldMk cId="1770614012" sldId="619"/>
            <ac:grpSpMk id="22" creationId="{E5B6BBBC-5BC4-4246-B2E8-825EC5C62DCE}"/>
          </ac:grpSpMkLst>
        </pc:grpChg>
        <pc:grpChg chg="add mod">
          <ac:chgData name="JIA Yan" userId="ca65725eb945521b" providerId="LiveId" clId="{449CE511-B0D6-4BA3-937B-D024A0682C82}" dt="2021-11-01T13:14:37.772" v="8935" actId="1035"/>
          <ac:grpSpMkLst>
            <pc:docMk/>
            <pc:sldMk cId="1770614012" sldId="619"/>
            <ac:grpSpMk id="28" creationId="{8BA3099F-BDF6-4DC6-9467-B49127D75B97}"/>
          </ac:grpSpMkLst>
        </pc:grpChg>
        <pc:grpChg chg="add mod">
          <ac:chgData name="JIA Yan" userId="ca65725eb945521b" providerId="LiveId" clId="{449CE511-B0D6-4BA3-937B-D024A0682C82}" dt="2021-11-01T13:14:37.772" v="8935" actId="1035"/>
          <ac:grpSpMkLst>
            <pc:docMk/>
            <pc:sldMk cId="1770614012" sldId="619"/>
            <ac:grpSpMk id="45" creationId="{611D6102-3CD1-42B5-8E2B-2742B81806D1}"/>
          </ac:grpSpMkLst>
        </pc:grpChg>
        <pc:picChg chg="mod">
          <ac:chgData name="JIA Yan" userId="ca65725eb945521b" providerId="LiveId" clId="{449CE511-B0D6-4BA3-937B-D024A0682C82}" dt="2021-11-01T13:14:37.772" v="8935" actId="1035"/>
          <ac:picMkLst>
            <pc:docMk/>
            <pc:sldMk cId="1770614012" sldId="619"/>
            <ac:picMk id="17" creationId="{B77C0BA2-8E4C-4C70-850B-440FE6C97AD8}"/>
          </ac:picMkLst>
        </pc:picChg>
        <pc:picChg chg="mod">
          <ac:chgData name="JIA Yan" userId="ca65725eb945521b" providerId="LiveId" clId="{449CE511-B0D6-4BA3-937B-D024A0682C82}" dt="2021-11-01T13:14:37.772" v="8935" actId="1035"/>
          <ac:picMkLst>
            <pc:docMk/>
            <pc:sldMk cId="1770614012" sldId="619"/>
            <ac:picMk id="18" creationId="{82DBED31-CCF2-49D4-B83C-DA9C47C6AD63}"/>
          </ac:picMkLst>
        </pc:picChg>
        <pc:picChg chg="mod">
          <ac:chgData name="JIA Yan" userId="ca65725eb945521b" providerId="LiveId" clId="{449CE511-B0D6-4BA3-937B-D024A0682C82}" dt="2021-11-01T13:14:37.772" v="8935" actId="1035"/>
          <ac:picMkLst>
            <pc:docMk/>
            <pc:sldMk cId="1770614012" sldId="619"/>
            <ac:picMk id="19" creationId="{A038072E-9CD7-4B36-918E-440551F7DAA0}"/>
          </ac:picMkLst>
        </pc:picChg>
        <pc:picChg chg="mod">
          <ac:chgData name="JIA Yan" userId="ca65725eb945521b" providerId="LiveId" clId="{449CE511-B0D6-4BA3-937B-D024A0682C82}" dt="2021-11-01T13:14:37.772" v="8935" actId="1035"/>
          <ac:picMkLst>
            <pc:docMk/>
            <pc:sldMk cId="1770614012" sldId="619"/>
            <ac:picMk id="20" creationId="{017DF940-1CFB-4070-AD2A-1E9F63F0422C}"/>
          </ac:picMkLst>
        </pc:picChg>
        <pc:picChg chg="mod">
          <ac:chgData name="JIA Yan" userId="ca65725eb945521b" providerId="LiveId" clId="{449CE511-B0D6-4BA3-937B-D024A0682C82}" dt="2021-11-01T13:14:37.772" v="8935" actId="1035"/>
          <ac:picMkLst>
            <pc:docMk/>
            <pc:sldMk cId="1770614012" sldId="619"/>
            <ac:picMk id="21" creationId="{CBB0EC64-1C25-4113-A496-915546F16750}"/>
          </ac:picMkLst>
        </pc:picChg>
        <pc:picChg chg="mod">
          <ac:chgData name="JIA Yan" userId="ca65725eb945521b" providerId="LiveId" clId="{449CE511-B0D6-4BA3-937B-D024A0682C82}" dt="2021-11-01T13:14:37.772" v="8935" actId="1035"/>
          <ac:picMkLst>
            <pc:docMk/>
            <pc:sldMk cId="1770614012" sldId="619"/>
            <ac:picMk id="23" creationId="{2F791AC5-5B9B-4CB3-90B3-B1E74B41EFD6}"/>
          </ac:picMkLst>
        </pc:picChg>
        <pc:picChg chg="mod">
          <ac:chgData name="JIA Yan" userId="ca65725eb945521b" providerId="LiveId" clId="{449CE511-B0D6-4BA3-937B-D024A0682C82}" dt="2021-11-01T13:14:37.772" v="8935" actId="1035"/>
          <ac:picMkLst>
            <pc:docMk/>
            <pc:sldMk cId="1770614012" sldId="619"/>
            <ac:picMk id="24" creationId="{4F713BFB-B7B7-438D-8A0A-C5BA9488E3BB}"/>
          </ac:picMkLst>
        </pc:picChg>
        <pc:picChg chg="mod">
          <ac:chgData name="JIA Yan" userId="ca65725eb945521b" providerId="LiveId" clId="{449CE511-B0D6-4BA3-937B-D024A0682C82}" dt="2021-11-01T13:14:37.772" v="8935" actId="1035"/>
          <ac:picMkLst>
            <pc:docMk/>
            <pc:sldMk cId="1770614012" sldId="619"/>
            <ac:picMk id="25" creationId="{108B441B-90C0-4104-9D23-E9939C7A999F}"/>
          </ac:picMkLst>
        </pc:picChg>
        <pc:picChg chg="mod">
          <ac:chgData name="JIA Yan" userId="ca65725eb945521b" providerId="LiveId" clId="{449CE511-B0D6-4BA3-937B-D024A0682C82}" dt="2021-11-01T13:14:37.772" v="8935" actId="1035"/>
          <ac:picMkLst>
            <pc:docMk/>
            <pc:sldMk cId="1770614012" sldId="619"/>
            <ac:picMk id="26" creationId="{D7F4DA28-3D06-4E41-AD8B-527D731E0C73}"/>
          </ac:picMkLst>
        </pc:picChg>
        <pc:picChg chg="mod">
          <ac:chgData name="JIA Yan" userId="ca65725eb945521b" providerId="LiveId" clId="{449CE511-B0D6-4BA3-937B-D024A0682C82}" dt="2021-11-01T13:14:37.772" v="8935" actId="1035"/>
          <ac:picMkLst>
            <pc:docMk/>
            <pc:sldMk cId="1770614012" sldId="619"/>
            <ac:picMk id="27" creationId="{1C01D923-A6AE-40F7-B6D5-DF64DA4396FD}"/>
          </ac:picMkLst>
        </pc:picChg>
        <pc:cxnChg chg="add mod">
          <ac:chgData name="JIA Yan" userId="ca65725eb945521b" providerId="LiveId" clId="{449CE511-B0D6-4BA3-937B-D024A0682C82}" dt="2021-11-01T13:14:37.772" v="8935" actId="1035"/>
          <ac:cxnSpMkLst>
            <pc:docMk/>
            <pc:sldMk cId="1770614012" sldId="619"/>
            <ac:cxnSpMk id="68" creationId="{A7AC3687-0A35-45F4-ACBD-E9F87EA1825C}"/>
          </ac:cxnSpMkLst>
        </pc:cxnChg>
      </pc:sldChg>
      <pc:sldChg chg="add del">
        <pc:chgData name="JIA Yan" userId="ca65725eb945521b" providerId="LiveId" clId="{449CE511-B0D6-4BA3-937B-D024A0682C82}" dt="2021-11-01T13:14:15.022" v="8859"/>
        <pc:sldMkLst>
          <pc:docMk/>
          <pc:sldMk cId="3204896990" sldId="620"/>
        </pc:sldMkLst>
      </pc:sldChg>
      <pc:sldChg chg="addSp delSp modSp new mod modAnim">
        <pc:chgData name="JIA Yan" userId="ca65725eb945521b" providerId="LiveId" clId="{449CE511-B0D6-4BA3-937B-D024A0682C82}" dt="2021-11-02T06:36:56.061" v="9225" actId="1076"/>
        <pc:sldMkLst>
          <pc:docMk/>
          <pc:sldMk cId="3558710187" sldId="620"/>
        </pc:sldMkLst>
        <pc:spChg chg="mod">
          <ac:chgData name="JIA Yan" userId="ca65725eb945521b" providerId="LiveId" clId="{449CE511-B0D6-4BA3-937B-D024A0682C82}" dt="2021-11-01T13:16:35.267" v="8954" actId="20577"/>
          <ac:spMkLst>
            <pc:docMk/>
            <pc:sldMk cId="3558710187" sldId="620"/>
            <ac:spMk id="2" creationId="{8AC46F11-58D8-4EA1-82ED-267F3AB93893}"/>
          </ac:spMkLst>
        </pc:spChg>
        <pc:spChg chg="add mod">
          <ac:chgData name="JIA Yan" userId="ca65725eb945521b" providerId="LiveId" clId="{449CE511-B0D6-4BA3-937B-D024A0682C82}" dt="2021-11-02T06:36:56.061" v="9225" actId="1076"/>
          <ac:spMkLst>
            <pc:docMk/>
            <pc:sldMk cId="3558710187" sldId="620"/>
            <ac:spMk id="3" creationId="{26DDFB69-7022-45F8-8A08-67794484BDE2}"/>
          </ac:spMkLst>
        </pc:spChg>
        <pc:spChg chg="add del">
          <ac:chgData name="JIA Yan" userId="ca65725eb945521b" providerId="LiveId" clId="{449CE511-B0D6-4BA3-937B-D024A0682C82}" dt="2021-11-01T13:22:31.083" v="8999"/>
          <ac:spMkLst>
            <pc:docMk/>
            <pc:sldMk cId="3558710187" sldId="620"/>
            <ac:spMk id="3" creationId="{FE6FDE80-C059-42A6-AF1B-804FA04D0316}"/>
          </ac:spMkLst>
        </pc:spChg>
        <pc:spChg chg="add mod">
          <ac:chgData name="JIA Yan" userId="ca65725eb945521b" providerId="LiveId" clId="{449CE511-B0D6-4BA3-937B-D024A0682C82}" dt="2021-11-02T06:34:29.369" v="9200" actId="1036"/>
          <ac:spMkLst>
            <pc:docMk/>
            <pc:sldMk cId="3558710187" sldId="620"/>
            <ac:spMk id="6" creationId="{0D3DD822-B4AD-4706-8042-4BBD99C226D3}"/>
          </ac:spMkLst>
        </pc:spChg>
        <pc:spChg chg="add del mod">
          <ac:chgData name="JIA Yan" userId="ca65725eb945521b" providerId="LiveId" clId="{449CE511-B0D6-4BA3-937B-D024A0682C82}" dt="2021-11-01T13:17:24.307" v="8960"/>
          <ac:spMkLst>
            <pc:docMk/>
            <pc:sldMk cId="3558710187" sldId="620"/>
            <ac:spMk id="6" creationId="{7CFBF63F-83F7-42D7-A832-F1D56F52DA17}"/>
          </ac:spMkLst>
        </pc:spChg>
        <pc:spChg chg="add del mod">
          <ac:chgData name="JIA Yan" userId="ca65725eb945521b" providerId="LiveId" clId="{449CE511-B0D6-4BA3-937B-D024A0682C82}" dt="2021-11-01T13:17:24.307" v="8960"/>
          <ac:spMkLst>
            <pc:docMk/>
            <pc:sldMk cId="3558710187" sldId="620"/>
            <ac:spMk id="7" creationId="{B5CC71AE-1318-46D7-97EB-104E09D7AEC2}"/>
          </ac:spMkLst>
        </pc:spChg>
        <pc:spChg chg="add del mod">
          <ac:chgData name="JIA Yan" userId="ca65725eb945521b" providerId="LiveId" clId="{449CE511-B0D6-4BA3-937B-D024A0682C82}" dt="2021-11-01T13:17:24.307" v="8960"/>
          <ac:spMkLst>
            <pc:docMk/>
            <pc:sldMk cId="3558710187" sldId="620"/>
            <ac:spMk id="8" creationId="{C0EB2D3E-D819-4631-8558-E86CAADF711C}"/>
          </ac:spMkLst>
        </pc:spChg>
        <pc:spChg chg="add del mod">
          <ac:chgData name="JIA Yan" userId="ca65725eb945521b" providerId="LiveId" clId="{449CE511-B0D6-4BA3-937B-D024A0682C82}" dt="2021-11-01T13:17:40.901" v="8964"/>
          <ac:spMkLst>
            <pc:docMk/>
            <pc:sldMk cId="3558710187" sldId="620"/>
            <ac:spMk id="9" creationId="{FB27DCED-9C5A-4325-8C14-D5B6CC7968A8}"/>
          </ac:spMkLst>
        </pc:spChg>
        <pc:spChg chg="add mod">
          <ac:chgData name="JIA Yan" userId="ca65725eb945521b" providerId="LiveId" clId="{449CE511-B0D6-4BA3-937B-D024A0682C82}" dt="2021-11-02T06:34:29.369" v="9200" actId="1036"/>
          <ac:spMkLst>
            <pc:docMk/>
            <pc:sldMk cId="3558710187" sldId="620"/>
            <ac:spMk id="10" creationId="{875B8F15-0B98-44AB-9D28-3D4D3FBAF6C7}"/>
          </ac:spMkLst>
        </pc:spChg>
        <pc:picChg chg="add mod ord">
          <ac:chgData name="JIA Yan" userId="ca65725eb945521b" providerId="LiveId" clId="{449CE511-B0D6-4BA3-937B-D024A0682C82}" dt="2021-11-02T06:34:29.369" v="9200" actId="1036"/>
          <ac:picMkLst>
            <pc:docMk/>
            <pc:sldMk cId="3558710187" sldId="620"/>
            <ac:picMk id="5" creationId="{74E67556-54E4-4596-8DD6-B82051130B46}"/>
          </ac:picMkLst>
        </pc:picChg>
        <pc:picChg chg="add del mod">
          <ac:chgData name="JIA Yan" userId="ca65725eb945521b" providerId="LiveId" clId="{449CE511-B0D6-4BA3-937B-D024A0682C82}" dt="2021-11-01T13:22:09.372" v="8993"/>
          <ac:picMkLst>
            <pc:docMk/>
            <pc:sldMk cId="3558710187" sldId="620"/>
            <ac:picMk id="12" creationId="{4B5BC655-6F9C-4AC3-B1A5-2CBCCC098564}"/>
          </ac:picMkLst>
        </pc:picChg>
        <pc:picChg chg="add del mod">
          <ac:chgData name="JIA Yan" userId="ca65725eb945521b" providerId="LiveId" clId="{449CE511-B0D6-4BA3-937B-D024A0682C82}" dt="2021-11-01T13:22:25.923" v="8997"/>
          <ac:picMkLst>
            <pc:docMk/>
            <pc:sldMk cId="3558710187" sldId="620"/>
            <ac:picMk id="14" creationId="{D521ADFE-A67A-41B4-A862-B5E2BD121AE8}"/>
          </ac:picMkLst>
        </pc:picChg>
        <pc:picChg chg="add mod ord">
          <ac:chgData name="JIA Yan" userId="ca65725eb945521b" providerId="LiveId" clId="{449CE511-B0D6-4BA3-937B-D024A0682C82}" dt="2021-11-02T06:34:29.369" v="9200" actId="1036"/>
          <ac:picMkLst>
            <pc:docMk/>
            <pc:sldMk cId="3558710187" sldId="620"/>
            <ac:picMk id="16" creationId="{7C21960F-7443-4B3F-B8B1-7AA189276974}"/>
          </ac:picMkLst>
        </pc:picChg>
      </pc:sldChg>
      <pc:sldChg chg="addSp delSp modSp new mod ord">
        <pc:chgData name="JIA Yan" userId="ca65725eb945521b" providerId="LiveId" clId="{449CE511-B0D6-4BA3-937B-D024A0682C82}" dt="2021-11-02T11:12:55.498" v="10255" actId="20577"/>
        <pc:sldMkLst>
          <pc:docMk/>
          <pc:sldMk cId="1252369495" sldId="621"/>
        </pc:sldMkLst>
        <pc:spChg chg="mod">
          <ac:chgData name="JIA Yan" userId="ca65725eb945521b" providerId="LiveId" clId="{449CE511-B0D6-4BA3-937B-D024A0682C82}" dt="2021-11-02T06:34:17.620" v="9162"/>
          <ac:spMkLst>
            <pc:docMk/>
            <pc:sldMk cId="1252369495" sldId="621"/>
            <ac:spMk id="2" creationId="{C4613EC8-62C2-4083-9582-3BA8B49958D1}"/>
          </ac:spMkLst>
        </pc:spChg>
        <pc:spChg chg="mod">
          <ac:chgData name="JIA Yan" userId="ca65725eb945521b" providerId="LiveId" clId="{449CE511-B0D6-4BA3-937B-D024A0682C82}" dt="2021-11-02T11:12:55.498" v="10255" actId="20577"/>
          <ac:spMkLst>
            <pc:docMk/>
            <pc:sldMk cId="1252369495" sldId="621"/>
            <ac:spMk id="3" creationId="{5B0C9ECC-B23F-4CB3-A95F-6BF35D4A1C95}"/>
          </ac:spMkLst>
        </pc:spChg>
        <pc:spChg chg="add del">
          <ac:chgData name="JIA Yan" userId="ca65725eb945521b" providerId="LiveId" clId="{449CE511-B0D6-4BA3-937B-D024A0682C82}" dt="2021-11-02T10:22:16.117" v="10161"/>
          <ac:spMkLst>
            <pc:docMk/>
            <pc:sldMk cId="1252369495" sldId="621"/>
            <ac:spMk id="6" creationId="{AAAD72ED-9798-470B-AC14-A750EA77DEE2}"/>
          </ac:spMkLst>
        </pc:spChg>
        <pc:picChg chg="add del mod">
          <ac:chgData name="JIA Yan" userId="ca65725eb945521b" providerId="LiveId" clId="{449CE511-B0D6-4BA3-937B-D024A0682C82}" dt="2021-11-02T08:45:41.907" v="9428" actId="478"/>
          <ac:picMkLst>
            <pc:docMk/>
            <pc:sldMk cId="1252369495" sldId="621"/>
            <ac:picMk id="5" creationId="{17DC4DFF-F31F-4013-8A16-C0C25FFC80D1}"/>
          </ac:picMkLst>
        </pc:picChg>
      </pc:sldChg>
      <pc:sldChg chg="addSp modSp add mod">
        <pc:chgData name="JIA Yan" userId="ca65725eb945521b" providerId="LiveId" clId="{449CE511-B0D6-4BA3-937B-D024A0682C82}" dt="2021-11-02T11:13:08.940" v="10267" actId="20577"/>
        <pc:sldMkLst>
          <pc:docMk/>
          <pc:sldMk cId="2743403580" sldId="622"/>
        </pc:sldMkLst>
        <pc:spChg chg="mod">
          <ac:chgData name="JIA Yan" userId="ca65725eb945521b" providerId="LiveId" clId="{449CE511-B0D6-4BA3-937B-D024A0682C82}" dt="2021-11-02T11:13:08.940" v="10267" actId="20577"/>
          <ac:spMkLst>
            <pc:docMk/>
            <pc:sldMk cId="2743403580" sldId="622"/>
            <ac:spMk id="3" creationId="{5B0C9ECC-B23F-4CB3-A95F-6BF35D4A1C95}"/>
          </ac:spMkLst>
        </pc:spChg>
        <pc:spChg chg="add mod">
          <ac:chgData name="JIA Yan" userId="ca65725eb945521b" providerId="LiveId" clId="{449CE511-B0D6-4BA3-937B-D024A0682C82}" dt="2021-11-02T08:32:52.438" v="9413" actId="404"/>
          <ac:spMkLst>
            <pc:docMk/>
            <pc:sldMk cId="2743403580" sldId="622"/>
            <ac:spMk id="4" creationId="{6250E392-5713-4B1E-B981-9C91EC808614}"/>
          </ac:spMkLst>
        </pc:spChg>
      </pc:sldChg>
      <pc:sldChg chg="addSp delSp modSp new mod">
        <pc:chgData name="JIA Yan" userId="ca65725eb945521b" providerId="LiveId" clId="{449CE511-B0D6-4BA3-937B-D024A0682C82}" dt="2021-11-02T12:04:40.623" v="10545" actId="20577"/>
        <pc:sldMkLst>
          <pc:docMk/>
          <pc:sldMk cId="3348864319" sldId="623"/>
        </pc:sldMkLst>
        <pc:spChg chg="mod">
          <ac:chgData name="JIA Yan" userId="ca65725eb945521b" providerId="LiveId" clId="{449CE511-B0D6-4BA3-937B-D024A0682C82}" dt="2021-11-02T12:02:05.007" v="10299"/>
          <ac:spMkLst>
            <pc:docMk/>
            <pc:sldMk cId="3348864319" sldId="623"/>
            <ac:spMk id="2" creationId="{2FB97553-505D-4DF6-B8A4-B0840D82230D}"/>
          </ac:spMkLst>
        </pc:spChg>
        <pc:spChg chg="mod">
          <ac:chgData name="JIA Yan" userId="ca65725eb945521b" providerId="LiveId" clId="{449CE511-B0D6-4BA3-937B-D024A0682C82}" dt="2021-11-02T12:04:40.623" v="10545" actId="20577"/>
          <ac:spMkLst>
            <pc:docMk/>
            <pc:sldMk cId="3348864319" sldId="623"/>
            <ac:spMk id="3" creationId="{C3358F39-04AF-4FFD-A7B3-4C45C2246776}"/>
          </ac:spMkLst>
        </pc:spChg>
        <pc:spChg chg="add del">
          <ac:chgData name="JIA Yan" userId="ca65725eb945521b" providerId="LiveId" clId="{449CE511-B0D6-4BA3-937B-D024A0682C82}" dt="2021-11-02T12:02:04.311" v="10298" actId="22"/>
          <ac:spMkLst>
            <pc:docMk/>
            <pc:sldMk cId="3348864319" sldId="623"/>
            <ac:spMk id="7" creationId="{7568EABD-5E2E-46B1-8D38-861D572EAC90}"/>
          </ac:spMkLst>
        </pc:spChg>
        <pc:picChg chg="add mod">
          <ac:chgData name="JIA Yan" userId="ca65725eb945521b" providerId="LiveId" clId="{449CE511-B0D6-4BA3-937B-D024A0682C82}" dt="2021-11-02T12:02:17.687" v="10304" actId="1076"/>
          <ac:picMkLst>
            <pc:docMk/>
            <pc:sldMk cId="3348864319" sldId="623"/>
            <ac:picMk id="5" creationId="{D81B2E7F-06BB-4EF4-9F92-259BF31F710E}"/>
          </ac:picMkLst>
        </pc:picChg>
      </pc:sldChg>
      <pc:sldChg chg="addSp modSp new mod">
        <pc:chgData name="JIA Yan" userId="ca65725eb945521b" providerId="LiveId" clId="{449CE511-B0D6-4BA3-937B-D024A0682C82}" dt="2021-11-02T12:05:39.697" v="10668" actId="20577"/>
        <pc:sldMkLst>
          <pc:docMk/>
          <pc:sldMk cId="1266067072" sldId="624"/>
        </pc:sldMkLst>
        <pc:spChg chg="mod">
          <ac:chgData name="JIA Yan" userId="ca65725eb945521b" providerId="LiveId" clId="{449CE511-B0D6-4BA3-937B-D024A0682C82}" dt="2021-11-02T12:02:06.431" v="10300"/>
          <ac:spMkLst>
            <pc:docMk/>
            <pc:sldMk cId="1266067072" sldId="624"/>
            <ac:spMk id="2" creationId="{616F1FEB-BA12-4CDF-A0B8-AA6875260BD0}"/>
          </ac:spMkLst>
        </pc:spChg>
        <pc:spChg chg="mod">
          <ac:chgData name="JIA Yan" userId="ca65725eb945521b" providerId="LiveId" clId="{449CE511-B0D6-4BA3-937B-D024A0682C82}" dt="2021-11-02T12:05:39.697" v="10668" actId="20577"/>
          <ac:spMkLst>
            <pc:docMk/>
            <pc:sldMk cId="1266067072" sldId="624"/>
            <ac:spMk id="3" creationId="{EDAFE172-9A3B-4C21-9BE8-721E5D9CD87F}"/>
          </ac:spMkLst>
        </pc:spChg>
        <pc:picChg chg="add mod">
          <ac:chgData name="JIA Yan" userId="ca65725eb945521b" providerId="LiveId" clId="{449CE511-B0D6-4BA3-937B-D024A0682C82}" dt="2021-11-02T12:05:35.389" v="10655" actId="1076"/>
          <ac:picMkLst>
            <pc:docMk/>
            <pc:sldMk cId="1266067072" sldId="624"/>
            <ac:picMk id="5" creationId="{211CB002-4504-4B9B-A952-8F65DFE7EB83}"/>
          </ac:picMkLst>
        </pc:picChg>
      </pc:sldChg>
      <pc:sldChg chg="addSp delSp modSp new mod">
        <pc:chgData name="JIA Yan" userId="ca65725eb945521b" providerId="LiveId" clId="{449CE511-B0D6-4BA3-937B-D024A0682C82}" dt="2021-11-02T12:15:20.233" v="10855" actId="1076"/>
        <pc:sldMkLst>
          <pc:docMk/>
          <pc:sldMk cId="2314203283" sldId="625"/>
        </pc:sldMkLst>
        <pc:spChg chg="mod">
          <ac:chgData name="JIA Yan" userId="ca65725eb945521b" providerId="LiveId" clId="{449CE511-B0D6-4BA3-937B-D024A0682C82}" dt="2021-11-02T12:02:08.154" v="10301"/>
          <ac:spMkLst>
            <pc:docMk/>
            <pc:sldMk cId="2314203283" sldId="625"/>
            <ac:spMk id="2" creationId="{F1B0C173-F55E-43A9-AE92-1F5FE6855BC3}"/>
          </ac:spMkLst>
        </pc:spChg>
        <pc:spChg chg="del">
          <ac:chgData name="JIA Yan" userId="ca65725eb945521b" providerId="LiveId" clId="{449CE511-B0D6-4BA3-937B-D024A0682C82}" dt="2021-11-02T12:06:04.450" v="10677" actId="478"/>
          <ac:spMkLst>
            <pc:docMk/>
            <pc:sldMk cId="2314203283" sldId="625"/>
            <ac:spMk id="3" creationId="{ECF6970A-EE13-4995-B619-829839FAFADA}"/>
          </ac:spMkLst>
        </pc:spChg>
        <pc:spChg chg="add mod">
          <ac:chgData name="JIA Yan" userId="ca65725eb945521b" providerId="LiveId" clId="{449CE511-B0D6-4BA3-937B-D024A0682C82}" dt="2021-11-02T12:13:59.866" v="10774" actId="404"/>
          <ac:spMkLst>
            <pc:docMk/>
            <pc:sldMk cId="2314203283" sldId="625"/>
            <ac:spMk id="6" creationId="{27E2F52C-ACD4-4953-935E-717C538A0C77}"/>
          </ac:spMkLst>
        </pc:spChg>
        <pc:spChg chg="add mod">
          <ac:chgData name="JIA Yan" userId="ca65725eb945521b" providerId="LiveId" clId="{449CE511-B0D6-4BA3-937B-D024A0682C82}" dt="2021-11-02T12:14:39.004" v="10853" actId="20577"/>
          <ac:spMkLst>
            <pc:docMk/>
            <pc:sldMk cId="2314203283" sldId="625"/>
            <ac:spMk id="9" creationId="{4D84ED2C-C04F-46DC-A18A-84773A98E529}"/>
          </ac:spMkLst>
        </pc:spChg>
        <pc:picChg chg="add mod">
          <ac:chgData name="JIA Yan" userId="ca65725eb945521b" providerId="LiveId" clId="{449CE511-B0D6-4BA3-937B-D024A0682C82}" dt="2021-11-02T12:15:20.233" v="10855" actId="1076"/>
          <ac:picMkLst>
            <pc:docMk/>
            <pc:sldMk cId="2314203283" sldId="625"/>
            <ac:picMk id="5" creationId="{E9C4086C-AB3E-4713-8DEA-C1A5AEE00B99}"/>
          </ac:picMkLst>
        </pc:picChg>
        <pc:picChg chg="add mod">
          <ac:chgData name="JIA Yan" userId="ca65725eb945521b" providerId="LiveId" clId="{449CE511-B0D6-4BA3-937B-D024A0682C82}" dt="2021-11-02T12:13:36.825" v="10770" actId="1076"/>
          <ac:picMkLst>
            <pc:docMk/>
            <pc:sldMk cId="2314203283" sldId="625"/>
            <ac:picMk id="8" creationId="{1DD2F94B-D1B3-4612-854F-3198192BD003}"/>
          </ac:picMkLst>
        </pc:picChg>
      </pc:sldChg>
      <pc:sldChg chg="addSp modSp new mod">
        <pc:chgData name="JIA Yan" userId="ca65725eb945521b" providerId="LiveId" clId="{449CE511-B0D6-4BA3-937B-D024A0682C82}" dt="2021-11-02T13:25:29.394" v="11644" actId="1076"/>
        <pc:sldMkLst>
          <pc:docMk/>
          <pc:sldMk cId="395461015" sldId="626"/>
        </pc:sldMkLst>
        <pc:spChg chg="mod">
          <ac:chgData name="JIA Yan" userId="ca65725eb945521b" providerId="LiveId" clId="{449CE511-B0D6-4BA3-937B-D024A0682C82}" dt="2021-11-02T12:02:09.747" v="10302"/>
          <ac:spMkLst>
            <pc:docMk/>
            <pc:sldMk cId="395461015" sldId="626"/>
            <ac:spMk id="2" creationId="{167B1259-F4D5-40EE-B31C-E2056B415182}"/>
          </ac:spMkLst>
        </pc:spChg>
        <pc:picChg chg="add mod">
          <ac:chgData name="JIA Yan" userId="ca65725eb945521b" providerId="LiveId" clId="{449CE511-B0D6-4BA3-937B-D024A0682C82}" dt="2021-11-02T13:25:26.379" v="11643" actId="1076"/>
          <ac:picMkLst>
            <pc:docMk/>
            <pc:sldMk cId="395461015" sldId="626"/>
            <ac:picMk id="5" creationId="{2C1FA21F-67E7-42B6-8FED-602B63ED1B0B}"/>
          </ac:picMkLst>
        </pc:picChg>
        <pc:picChg chg="add mod">
          <ac:chgData name="JIA Yan" userId="ca65725eb945521b" providerId="LiveId" clId="{449CE511-B0D6-4BA3-937B-D024A0682C82}" dt="2021-11-02T13:25:29.394" v="11644" actId="1076"/>
          <ac:picMkLst>
            <pc:docMk/>
            <pc:sldMk cId="395461015" sldId="626"/>
            <ac:picMk id="6" creationId="{C034DA8D-3B9F-476B-947B-B4EDE4AE7F43}"/>
          </ac:picMkLst>
        </pc:picChg>
      </pc:sldChg>
      <pc:sldChg chg="addSp delSp modSp add mod">
        <pc:chgData name="JIA Yan" userId="ca65725eb945521b" providerId="LiveId" clId="{449CE511-B0D6-4BA3-937B-D024A0682C82}" dt="2021-11-02T13:30:11.407" v="11928" actId="255"/>
        <pc:sldMkLst>
          <pc:docMk/>
          <pc:sldMk cId="3358800575" sldId="627"/>
        </pc:sldMkLst>
        <pc:spChg chg="mod">
          <ac:chgData name="JIA Yan" userId="ca65725eb945521b" providerId="LiveId" clId="{449CE511-B0D6-4BA3-937B-D024A0682C82}" dt="2021-11-02T13:04:36.279" v="10891" actId="20577"/>
          <ac:spMkLst>
            <pc:docMk/>
            <pc:sldMk cId="3358800575" sldId="627"/>
            <ac:spMk id="2" creationId="{167B1259-F4D5-40EE-B31C-E2056B415182}"/>
          </ac:spMkLst>
        </pc:spChg>
        <pc:spChg chg="mod">
          <ac:chgData name="JIA Yan" userId="ca65725eb945521b" providerId="LiveId" clId="{449CE511-B0D6-4BA3-937B-D024A0682C82}" dt="2021-11-02T13:30:11.407" v="11928" actId="255"/>
          <ac:spMkLst>
            <pc:docMk/>
            <pc:sldMk cId="3358800575" sldId="627"/>
            <ac:spMk id="3" creationId="{4A52E32A-9DF5-476D-8926-7DB45B89AD0B}"/>
          </ac:spMkLst>
        </pc:spChg>
        <pc:picChg chg="del">
          <ac:chgData name="JIA Yan" userId="ca65725eb945521b" providerId="LiveId" clId="{449CE511-B0D6-4BA3-937B-D024A0682C82}" dt="2021-11-02T11:45:34.516" v="10290" actId="478"/>
          <ac:picMkLst>
            <pc:docMk/>
            <pc:sldMk cId="3358800575" sldId="627"/>
            <ac:picMk id="5" creationId="{2C1FA21F-67E7-42B6-8FED-602B63ED1B0B}"/>
          </ac:picMkLst>
        </pc:picChg>
        <pc:picChg chg="add del mod">
          <ac:chgData name="JIA Yan" userId="ca65725eb945521b" providerId="LiveId" clId="{449CE511-B0D6-4BA3-937B-D024A0682C82}" dt="2021-11-02T12:15:45.397" v="10858" actId="21"/>
          <ac:picMkLst>
            <pc:docMk/>
            <pc:sldMk cId="3358800575" sldId="627"/>
            <ac:picMk id="6" creationId="{C9518FAC-4719-413A-9724-6C4513AEE17E}"/>
          </ac:picMkLst>
        </pc:picChg>
      </pc:sldChg>
      <pc:sldChg chg="delSp modSp add del mod">
        <pc:chgData name="JIA Yan" userId="ca65725eb945521b" providerId="LiveId" clId="{449CE511-B0D6-4BA3-937B-D024A0682C82}" dt="2021-11-02T13:30:30.744" v="11930" actId="47"/>
        <pc:sldMkLst>
          <pc:docMk/>
          <pc:sldMk cId="3371177523" sldId="628"/>
        </pc:sldMkLst>
        <pc:spChg chg="mod">
          <ac:chgData name="JIA Yan" userId="ca65725eb945521b" providerId="LiveId" clId="{449CE511-B0D6-4BA3-937B-D024A0682C82}" dt="2021-11-02T12:25:10.696" v="10876" actId="20577"/>
          <ac:spMkLst>
            <pc:docMk/>
            <pc:sldMk cId="3371177523" sldId="628"/>
            <ac:spMk id="2" creationId="{167B1259-F4D5-40EE-B31C-E2056B415182}"/>
          </ac:spMkLst>
        </pc:spChg>
        <pc:picChg chg="del">
          <ac:chgData name="JIA Yan" userId="ca65725eb945521b" providerId="LiveId" clId="{449CE511-B0D6-4BA3-937B-D024A0682C82}" dt="2021-11-02T11:45:35.599" v="10291" actId="478"/>
          <ac:picMkLst>
            <pc:docMk/>
            <pc:sldMk cId="3371177523" sldId="628"/>
            <ac:picMk id="5" creationId="{2C1FA21F-67E7-42B6-8FED-602B63ED1B0B}"/>
          </ac:picMkLst>
        </pc:picChg>
      </pc:sldChg>
      <pc:sldChg chg="delSp add mod">
        <pc:chgData name="JIA Yan" userId="ca65725eb945521b" providerId="LiveId" clId="{449CE511-B0D6-4BA3-937B-D024A0682C82}" dt="2021-11-02T11:45:36.465" v="10292" actId="478"/>
        <pc:sldMkLst>
          <pc:docMk/>
          <pc:sldMk cId="1226606160" sldId="629"/>
        </pc:sldMkLst>
        <pc:picChg chg="del">
          <ac:chgData name="JIA Yan" userId="ca65725eb945521b" providerId="LiveId" clId="{449CE511-B0D6-4BA3-937B-D024A0682C82}" dt="2021-11-02T11:45:36.465" v="10292" actId="478"/>
          <ac:picMkLst>
            <pc:docMk/>
            <pc:sldMk cId="1226606160" sldId="629"/>
            <ac:picMk id="5" creationId="{2C1FA21F-67E7-42B6-8FED-602B63ED1B0B}"/>
          </ac:picMkLst>
        </pc:picChg>
      </pc:sldChg>
      <pc:sldChg chg="addSp delSp modSp new mod">
        <pc:chgData name="JIA Yan" userId="ca65725eb945521b" providerId="LiveId" clId="{449CE511-B0D6-4BA3-937B-D024A0682C82}" dt="2021-11-02T13:33:03.485" v="12036" actId="20577"/>
        <pc:sldMkLst>
          <pc:docMk/>
          <pc:sldMk cId="468867613" sldId="630"/>
        </pc:sldMkLst>
        <pc:spChg chg="add del mod">
          <ac:chgData name="JIA Yan" userId="ca65725eb945521b" providerId="LiveId" clId="{449CE511-B0D6-4BA3-937B-D024A0682C82}" dt="2021-11-02T13:20:44.883" v="11584" actId="20577"/>
          <ac:spMkLst>
            <pc:docMk/>
            <pc:sldMk cId="468867613" sldId="630"/>
            <ac:spMk id="2" creationId="{3A630EE5-B111-4990-859B-894A99558A81}"/>
          </ac:spMkLst>
        </pc:spChg>
        <pc:spChg chg="del">
          <ac:chgData name="JIA Yan" userId="ca65725eb945521b" providerId="LiveId" clId="{449CE511-B0D6-4BA3-937B-D024A0682C82}" dt="2021-11-02T13:20:39.945" v="11573" actId="478"/>
          <ac:spMkLst>
            <pc:docMk/>
            <pc:sldMk cId="468867613" sldId="630"/>
            <ac:spMk id="3" creationId="{260D4054-1205-4600-8DE0-C3B7D4F4C2E6}"/>
          </ac:spMkLst>
        </pc:spChg>
        <pc:spChg chg="add mod">
          <ac:chgData name="JIA Yan" userId="ca65725eb945521b" providerId="LiveId" clId="{449CE511-B0D6-4BA3-937B-D024A0682C82}" dt="2021-11-02T13:28:15.918" v="11828" actId="20577"/>
          <ac:spMkLst>
            <pc:docMk/>
            <pc:sldMk cId="468867613" sldId="630"/>
            <ac:spMk id="5" creationId="{5A08867C-E991-4378-A839-98F6CED25607}"/>
          </ac:spMkLst>
        </pc:spChg>
        <pc:spChg chg="add mod">
          <ac:chgData name="JIA Yan" userId="ca65725eb945521b" providerId="LiveId" clId="{449CE511-B0D6-4BA3-937B-D024A0682C82}" dt="2021-11-02T13:28:18.165" v="11831" actId="20577"/>
          <ac:spMkLst>
            <pc:docMk/>
            <pc:sldMk cId="468867613" sldId="630"/>
            <ac:spMk id="6" creationId="{B72470D2-576E-4979-9AA1-07C7ED88DA45}"/>
          </ac:spMkLst>
        </pc:spChg>
        <pc:spChg chg="add mod">
          <ac:chgData name="JIA Yan" userId="ca65725eb945521b" providerId="LiveId" clId="{449CE511-B0D6-4BA3-937B-D024A0682C82}" dt="2021-11-02T13:33:03.485" v="12036" actId="20577"/>
          <ac:spMkLst>
            <pc:docMk/>
            <pc:sldMk cId="468867613" sldId="630"/>
            <ac:spMk id="7" creationId="{FA3E7C94-8177-436E-BEA8-F85CAEC37DFE}"/>
          </ac:spMkLst>
        </pc:spChg>
        <pc:picChg chg="add mod">
          <ac:chgData name="JIA Yan" userId="ca65725eb945521b" providerId="LiveId" clId="{449CE511-B0D6-4BA3-937B-D024A0682C82}" dt="2021-11-02T13:25:44.553" v="11647" actId="1076"/>
          <ac:picMkLst>
            <pc:docMk/>
            <pc:sldMk cId="468867613" sldId="630"/>
            <ac:picMk id="4" creationId="{2BC0AD86-430A-4CD6-8248-4F2222A5E9BC}"/>
          </ac:picMkLst>
        </pc:picChg>
      </pc:sldChg>
      <pc:sldChg chg="modSp add del mod">
        <pc:chgData name="JIA Yan" userId="ca65725eb945521b" providerId="LiveId" clId="{449CE511-B0D6-4BA3-937B-D024A0682C82}" dt="2021-11-02T13:34:48.520" v="12233" actId="47"/>
        <pc:sldMkLst>
          <pc:docMk/>
          <pc:sldMk cId="3045156568" sldId="631"/>
        </pc:sldMkLst>
        <pc:spChg chg="mod">
          <ac:chgData name="JIA Yan" userId="ca65725eb945521b" providerId="LiveId" clId="{449CE511-B0D6-4BA3-937B-D024A0682C82}" dt="2021-11-02T13:34:43.434" v="12230" actId="21"/>
          <ac:spMkLst>
            <pc:docMk/>
            <pc:sldMk cId="3045156568" sldId="631"/>
            <ac:spMk id="3" creationId="{7C6F7ACD-2637-445B-AB2F-07AAEE858346}"/>
          </ac:spMkLst>
        </pc:spChg>
      </pc:sldChg>
      <pc:sldChg chg="modSp add mod">
        <pc:chgData name="JIA Yan" userId="ca65725eb945521b" providerId="LiveId" clId="{449CE511-B0D6-4BA3-937B-D024A0682C82}" dt="2021-11-02T13:34:14.994" v="12225" actId="20577"/>
        <pc:sldMkLst>
          <pc:docMk/>
          <pc:sldMk cId="1128156874" sldId="632"/>
        </pc:sldMkLst>
        <pc:spChg chg="mod">
          <ac:chgData name="JIA Yan" userId="ca65725eb945521b" providerId="LiveId" clId="{449CE511-B0D6-4BA3-937B-D024A0682C82}" dt="2021-11-02T13:34:14.994" v="12225" actId="20577"/>
          <ac:spMkLst>
            <pc:docMk/>
            <pc:sldMk cId="1128156874" sldId="632"/>
            <ac:spMk id="3" creationId="{7C6F7ACD-2637-445B-AB2F-07AAEE858346}"/>
          </ac:spMkLst>
        </pc:spChg>
      </pc:sldChg>
      <pc:sldChg chg="modSp add mod">
        <pc:chgData name="JIA Yan" userId="ca65725eb945521b" providerId="LiveId" clId="{449CE511-B0D6-4BA3-937B-D024A0682C82}" dt="2021-11-02T13:37:06.528" v="12260" actId="20577"/>
        <pc:sldMkLst>
          <pc:docMk/>
          <pc:sldMk cId="1196155635" sldId="633"/>
        </pc:sldMkLst>
        <pc:spChg chg="mod">
          <ac:chgData name="JIA Yan" userId="ca65725eb945521b" providerId="LiveId" clId="{449CE511-B0D6-4BA3-937B-D024A0682C82}" dt="2021-11-02T13:37:06.528" v="12260" actId="20577"/>
          <ac:spMkLst>
            <pc:docMk/>
            <pc:sldMk cId="1196155635" sldId="633"/>
            <ac:spMk id="3" creationId="{7C6F7ACD-2637-445B-AB2F-07AAEE858346}"/>
          </ac:spMkLst>
        </pc:spChg>
      </pc:sldChg>
    </pc:docChg>
  </pc:docChgLst>
  <pc:docChgLst>
    <pc:chgData name="JIA Yan" userId="ca65725eb945521b" providerId="LiveId" clId="{8F99C6B6-BCFB-4290-9AAF-51D34BAD0D89}"/>
    <pc:docChg chg="undo redo custSel addSld modSld sldOrd modMainMaster">
      <pc:chgData name="JIA Yan" userId="ca65725eb945521b" providerId="LiveId" clId="{8F99C6B6-BCFB-4290-9AAF-51D34BAD0D89}" dt="2021-09-13T08:02:42.477" v="1995" actId="1076"/>
      <pc:docMkLst>
        <pc:docMk/>
      </pc:docMkLst>
      <pc:sldChg chg="addSp modSp new mod">
        <pc:chgData name="JIA Yan" userId="ca65725eb945521b" providerId="LiveId" clId="{8F99C6B6-BCFB-4290-9AAF-51D34BAD0D89}" dt="2021-09-13T07:26:20.488" v="1002" actId="20577"/>
        <pc:sldMkLst>
          <pc:docMk/>
          <pc:sldMk cId="911591410" sldId="256"/>
        </pc:sldMkLst>
        <pc:spChg chg="mod">
          <ac:chgData name="JIA Yan" userId="ca65725eb945521b" providerId="LiveId" clId="{8F99C6B6-BCFB-4290-9AAF-51D34BAD0D89}" dt="2021-08-09T08:31:16.239" v="109"/>
          <ac:spMkLst>
            <pc:docMk/>
            <pc:sldMk cId="911591410" sldId="256"/>
            <ac:spMk id="2" creationId="{27721F52-3B7B-4714-BA5F-983B7EF1BBCB}"/>
          </ac:spMkLst>
        </pc:spChg>
        <pc:spChg chg="mod">
          <ac:chgData name="JIA Yan" userId="ca65725eb945521b" providerId="LiveId" clId="{8F99C6B6-BCFB-4290-9AAF-51D34BAD0D89}" dt="2021-09-13T07:26:20.488" v="1002" actId="20577"/>
          <ac:spMkLst>
            <pc:docMk/>
            <pc:sldMk cId="911591410" sldId="256"/>
            <ac:spMk id="3" creationId="{2D5135F2-B4F5-4127-A593-D3CD6A68D9A0}"/>
          </ac:spMkLst>
        </pc:spChg>
        <pc:spChg chg="add mod">
          <ac:chgData name="JIA Yan" userId="ca65725eb945521b" providerId="LiveId" clId="{8F99C6B6-BCFB-4290-9AAF-51D34BAD0D89}" dt="2021-09-13T07:05:53.658" v="546"/>
          <ac:spMkLst>
            <pc:docMk/>
            <pc:sldMk cId="911591410" sldId="256"/>
            <ac:spMk id="4" creationId="{2CCF3D20-7EC7-4F8B-8EF8-8EBEEAC939C2}"/>
          </ac:spMkLst>
        </pc:spChg>
      </pc:sldChg>
      <pc:sldChg chg="modSp new mod">
        <pc:chgData name="JIA Yan" userId="ca65725eb945521b" providerId="LiveId" clId="{8F99C6B6-BCFB-4290-9AAF-51D34BAD0D89}" dt="2021-08-09T08:31:16.239" v="109"/>
        <pc:sldMkLst>
          <pc:docMk/>
          <pc:sldMk cId="3554172637" sldId="257"/>
        </pc:sldMkLst>
        <pc:spChg chg="mod">
          <ac:chgData name="JIA Yan" userId="ca65725eb945521b" providerId="LiveId" clId="{8F99C6B6-BCFB-4290-9AAF-51D34BAD0D89}" dt="2021-08-09T08:31:16.239" v="109"/>
          <ac:spMkLst>
            <pc:docMk/>
            <pc:sldMk cId="3554172637" sldId="257"/>
            <ac:spMk id="2" creationId="{B61AEA52-4B19-43C5-8D30-8AA20F05B797}"/>
          </ac:spMkLst>
        </pc:spChg>
        <pc:spChg chg="mod">
          <ac:chgData name="JIA Yan" userId="ca65725eb945521b" providerId="LiveId" clId="{8F99C6B6-BCFB-4290-9AAF-51D34BAD0D89}" dt="2021-08-09T08:31:16.239" v="109"/>
          <ac:spMkLst>
            <pc:docMk/>
            <pc:sldMk cId="3554172637" sldId="257"/>
            <ac:spMk id="3" creationId="{56077255-0EFD-455C-BC8F-E05B69CBE860}"/>
          </ac:spMkLst>
        </pc:spChg>
      </pc:sldChg>
      <pc:sldChg chg="addSp delSp modSp new mod modClrScheme chgLayout">
        <pc:chgData name="JIA Yan" userId="ca65725eb945521b" providerId="LiveId" clId="{8F99C6B6-BCFB-4290-9AAF-51D34BAD0D89}" dt="2021-08-09T08:35:32.958" v="471" actId="20577"/>
        <pc:sldMkLst>
          <pc:docMk/>
          <pc:sldMk cId="455544628" sldId="258"/>
        </pc:sldMkLst>
        <pc:spChg chg="del">
          <ac:chgData name="JIA Yan" userId="ca65725eb945521b" providerId="LiveId" clId="{8F99C6B6-BCFB-4290-9AAF-51D34BAD0D89}" dt="2021-08-09T08:31:10.305" v="107" actId="700"/>
          <ac:spMkLst>
            <pc:docMk/>
            <pc:sldMk cId="455544628" sldId="258"/>
            <ac:spMk id="2" creationId="{29968F9D-BF15-4CF5-979F-CBEC5E36759E}"/>
          </ac:spMkLst>
        </pc:spChg>
        <pc:spChg chg="del">
          <ac:chgData name="JIA Yan" userId="ca65725eb945521b" providerId="LiveId" clId="{8F99C6B6-BCFB-4290-9AAF-51D34BAD0D89}" dt="2021-08-09T08:31:10.305" v="107" actId="700"/>
          <ac:spMkLst>
            <pc:docMk/>
            <pc:sldMk cId="455544628" sldId="258"/>
            <ac:spMk id="3" creationId="{043E46C4-B6A4-41AE-924B-9A7B59DB0282}"/>
          </ac:spMkLst>
        </pc:spChg>
        <pc:spChg chg="add del mod ord">
          <ac:chgData name="JIA Yan" userId="ca65725eb945521b" providerId="LiveId" clId="{8F99C6B6-BCFB-4290-9AAF-51D34BAD0D89}" dt="2021-08-09T08:31:22.386" v="110" actId="700"/>
          <ac:spMkLst>
            <pc:docMk/>
            <pc:sldMk cId="455544628" sldId="258"/>
            <ac:spMk id="4" creationId="{11796CFA-0669-4932-BFE6-138000A3FD59}"/>
          </ac:spMkLst>
        </pc:spChg>
        <pc:spChg chg="add del mod ord">
          <ac:chgData name="JIA Yan" userId="ca65725eb945521b" providerId="LiveId" clId="{8F99C6B6-BCFB-4290-9AAF-51D34BAD0D89}" dt="2021-08-09T08:31:22.386" v="110" actId="700"/>
          <ac:spMkLst>
            <pc:docMk/>
            <pc:sldMk cId="455544628" sldId="258"/>
            <ac:spMk id="5" creationId="{8FC82E49-02BC-494A-9462-EF8B48BBD803}"/>
          </ac:spMkLst>
        </pc:spChg>
        <pc:spChg chg="add mod ord">
          <ac:chgData name="JIA Yan" userId="ca65725eb945521b" providerId="LiveId" clId="{8F99C6B6-BCFB-4290-9AAF-51D34BAD0D89}" dt="2021-08-09T08:31:22.386" v="110" actId="700"/>
          <ac:spMkLst>
            <pc:docMk/>
            <pc:sldMk cId="455544628" sldId="258"/>
            <ac:spMk id="6" creationId="{50BF8257-5872-4E12-9396-90411D82C764}"/>
          </ac:spMkLst>
        </pc:spChg>
        <pc:spChg chg="add mod ord">
          <ac:chgData name="JIA Yan" userId="ca65725eb945521b" providerId="LiveId" clId="{8F99C6B6-BCFB-4290-9AAF-51D34BAD0D89}" dt="2021-08-09T08:35:32.958" v="471" actId="20577"/>
          <ac:spMkLst>
            <pc:docMk/>
            <pc:sldMk cId="455544628" sldId="258"/>
            <ac:spMk id="7" creationId="{4EF5984E-66F9-4B1C-91EA-7A95C1FC080F}"/>
          </ac:spMkLst>
        </pc:spChg>
      </pc:sldChg>
      <pc:sldChg chg="modSp new mod">
        <pc:chgData name="JIA Yan" userId="ca65725eb945521b" providerId="LiveId" clId="{8F99C6B6-BCFB-4290-9AAF-51D34BAD0D89}" dt="2021-09-13T07:28:42.762" v="1191" actId="27636"/>
        <pc:sldMkLst>
          <pc:docMk/>
          <pc:sldMk cId="4216194430" sldId="259"/>
        </pc:sldMkLst>
        <pc:spChg chg="mod">
          <ac:chgData name="JIA Yan" userId="ca65725eb945521b" providerId="LiveId" clId="{8F99C6B6-BCFB-4290-9AAF-51D34BAD0D89}" dt="2021-09-13T07:05:33.121" v="545" actId="20577"/>
          <ac:spMkLst>
            <pc:docMk/>
            <pc:sldMk cId="4216194430" sldId="259"/>
            <ac:spMk id="2" creationId="{624DEC56-D496-4B92-9E2C-7232D68DF69E}"/>
          </ac:spMkLst>
        </pc:spChg>
        <pc:spChg chg="mod">
          <ac:chgData name="JIA Yan" userId="ca65725eb945521b" providerId="LiveId" clId="{8F99C6B6-BCFB-4290-9AAF-51D34BAD0D89}" dt="2021-09-13T07:28:42.762" v="1191" actId="27636"/>
          <ac:spMkLst>
            <pc:docMk/>
            <pc:sldMk cId="4216194430" sldId="259"/>
            <ac:spMk id="3" creationId="{D3862EC9-6B55-4EA8-B7C1-0ABDB1CA2E96}"/>
          </ac:spMkLst>
        </pc:spChg>
      </pc:sldChg>
      <pc:sldChg chg="addSp delSp modSp add mod ord">
        <pc:chgData name="JIA Yan" userId="ca65725eb945521b" providerId="LiveId" clId="{8F99C6B6-BCFB-4290-9AAF-51D34BAD0D89}" dt="2021-09-13T07:53:37.557" v="1876" actId="20577"/>
        <pc:sldMkLst>
          <pc:docMk/>
          <pc:sldMk cId="1461255517" sldId="260"/>
        </pc:sldMkLst>
        <pc:spChg chg="mod">
          <ac:chgData name="JIA Yan" userId="ca65725eb945521b" providerId="LiveId" clId="{8F99C6B6-BCFB-4290-9AAF-51D34BAD0D89}" dt="2021-09-13T07:05:17.349" v="527" actId="20577"/>
          <ac:spMkLst>
            <pc:docMk/>
            <pc:sldMk cId="1461255517" sldId="260"/>
            <ac:spMk id="2" creationId="{B61AEA52-4B19-43C5-8D30-8AA20F05B797}"/>
          </ac:spMkLst>
        </pc:spChg>
        <pc:spChg chg="mod">
          <ac:chgData name="JIA Yan" userId="ca65725eb945521b" providerId="LiveId" clId="{8F99C6B6-BCFB-4290-9AAF-51D34BAD0D89}" dt="2021-09-13T07:53:37.557" v="1876" actId="20577"/>
          <ac:spMkLst>
            <pc:docMk/>
            <pc:sldMk cId="1461255517" sldId="260"/>
            <ac:spMk id="3" creationId="{56077255-0EFD-455C-BC8F-E05B69CBE860}"/>
          </ac:spMkLst>
        </pc:spChg>
        <pc:spChg chg="add del">
          <ac:chgData name="JIA Yan" userId="ca65725eb945521b" providerId="LiveId" clId="{8F99C6B6-BCFB-4290-9AAF-51D34BAD0D89}" dt="2021-09-13T07:21:15.674" v="726" actId="22"/>
          <ac:spMkLst>
            <pc:docMk/>
            <pc:sldMk cId="1461255517" sldId="260"/>
            <ac:spMk id="5" creationId="{4E13CE07-4826-4B4F-9162-8015233DE0D2}"/>
          </ac:spMkLst>
        </pc:spChg>
      </pc:sldChg>
      <pc:sldChg chg="addSp modSp new mod">
        <pc:chgData name="JIA Yan" userId="ca65725eb945521b" providerId="LiveId" clId="{8F99C6B6-BCFB-4290-9AAF-51D34BAD0D89}" dt="2021-09-13T07:52:24.589" v="1854" actId="1076"/>
        <pc:sldMkLst>
          <pc:docMk/>
          <pc:sldMk cId="2968899531" sldId="261"/>
        </pc:sldMkLst>
        <pc:spChg chg="mod">
          <ac:chgData name="JIA Yan" userId="ca65725eb945521b" providerId="LiveId" clId="{8F99C6B6-BCFB-4290-9AAF-51D34BAD0D89}" dt="2021-09-13T07:47:15.376" v="1822"/>
          <ac:spMkLst>
            <pc:docMk/>
            <pc:sldMk cId="2968899531" sldId="261"/>
            <ac:spMk id="2" creationId="{D46604FA-9CBC-4132-9EA5-DC7BBDD57180}"/>
          </ac:spMkLst>
        </pc:spChg>
        <pc:spChg chg="mod">
          <ac:chgData name="JIA Yan" userId="ca65725eb945521b" providerId="LiveId" clId="{8F99C6B6-BCFB-4290-9AAF-51D34BAD0D89}" dt="2021-09-13T07:47:04.793" v="1817"/>
          <ac:spMkLst>
            <pc:docMk/>
            <pc:sldMk cId="2968899531" sldId="261"/>
            <ac:spMk id="3" creationId="{07E4AFC4-4A28-43D1-BD71-D640C0700006}"/>
          </ac:spMkLst>
        </pc:spChg>
        <pc:spChg chg="add mod">
          <ac:chgData name="JIA Yan" userId="ca65725eb945521b" providerId="LiveId" clId="{8F99C6B6-BCFB-4290-9AAF-51D34BAD0D89}" dt="2021-09-13T07:47:21.143" v="1823"/>
          <ac:spMkLst>
            <pc:docMk/>
            <pc:sldMk cId="2968899531" sldId="261"/>
            <ac:spMk id="7" creationId="{30C997F6-8A03-4000-B223-CDC2E3F491A2}"/>
          </ac:spMkLst>
        </pc:spChg>
        <pc:spChg chg="add mod">
          <ac:chgData name="JIA Yan" userId="ca65725eb945521b" providerId="LiveId" clId="{8F99C6B6-BCFB-4290-9AAF-51D34BAD0D89}" dt="2021-09-13T07:47:21.143" v="1823"/>
          <ac:spMkLst>
            <pc:docMk/>
            <pc:sldMk cId="2968899531" sldId="261"/>
            <ac:spMk id="8" creationId="{FEE1FB71-57D5-4636-B1EE-C3D624599B9F}"/>
          </ac:spMkLst>
        </pc:spChg>
        <pc:spChg chg="add mod">
          <ac:chgData name="JIA Yan" userId="ca65725eb945521b" providerId="LiveId" clId="{8F99C6B6-BCFB-4290-9AAF-51D34BAD0D89}" dt="2021-09-13T07:47:21.143" v="1823"/>
          <ac:spMkLst>
            <pc:docMk/>
            <pc:sldMk cId="2968899531" sldId="261"/>
            <ac:spMk id="9" creationId="{86EBF1A6-FCAA-4FAB-BF43-9E7F88EB6B5D}"/>
          </ac:spMkLst>
        </pc:spChg>
        <pc:spChg chg="add mod">
          <ac:chgData name="JIA Yan" userId="ca65725eb945521b" providerId="LiveId" clId="{8F99C6B6-BCFB-4290-9AAF-51D34BAD0D89}" dt="2021-09-13T07:47:21.143" v="1823"/>
          <ac:spMkLst>
            <pc:docMk/>
            <pc:sldMk cId="2968899531" sldId="261"/>
            <ac:spMk id="10" creationId="{9503CFFB-BDF8-4E75-AC6B-23F55B8D1E41}"/>
          </ac:spMkLst>
        </pc:spChg>
        <pc:spChg chg="add mod">
          <ac:chgData name="JIA Yan" userId="ca65725eb945521b" providerId="LiveId" clId="{8F99C6B6-BCFB-4290-9AAF-51D34BAD0D89}" dt="2021-09-13T07:47:21.143" v="1823"/>
          <ac:spMkLst>
            <pc:docMk/>
            <pc:sldMk cId="2968899531" sldId="261"/>
            <ac:spMk id="11" creationId="{D1AB98B6-C692-4C26-A545-0DEC9D69164D}"/>
          </ac:spMkLst>
        </pc:spChg>
        <pc:spChg chg="add mod">
          <ac:chgData name="JIA Yan" userId="ca65725eb945521b" providerId="LiveId" clId="{8F99C6B6-BCFB-4290-9AAF-51D34BAD0D89}" dt="2021-09-13T07:47:21.143" v="1823"/>
          <ac:spMkLst>
            <pc:docMk/>
            <pc:sldMk cId="2968899531" sldId="261"/>
            <ac:spMk id="12" creationId="{664B588D-4FF9-4189-8234-73EE729D8D72}"/>
          </ac:spMkLst>
        </pc:spChg>
        <pc:spChg chg="add mod">
          <ac:chgData name="JIA Yan" userId="ca65725eb945521b" providerId="LiveId" clId="{8F99C6B6-BCFB-4290-9AAF-51D34BAD0D89}" dt="2021-09-13T07:47:21.143" v="1823"/>
          <ac:spMkLst>
            <pc:docMk/>
            <pc:sldMk cId="2968899531" sldId="261"/>
            <ac:spMk id="13" creationId="{84BB741F-3A56-436F-B18F-D234010A0091}"/>
          </ac:spMkLst>
        </pc:spChg>
        <pc:grpChg chg="add mod">
          <ac:chgData name="JIA Yan" userId="ca65725eb945521b" providerId="LiveId" clId="{8F99C6B6-BCFB-4290-9AAF-51D34BAD0D89}" dt="2021-09-13T07:52:24.589" v="1854" actId="1076"/>
          <ac:grpSpMkLst>
            <pc:docMk/>
            <pc:sldMk cId="2968899531" sldId="261"/>
            <ac:grpSpMk id="4" creationId="{EDFC6707-920F-4184-9D13-B77ED059FB6F}"/>
          </ac:grpSpMkLst>
        </pc:grpChg>
        <pc:grpChg chg="add mod">
          <ac:chgData name="JIA Yan" userId="ca65725eb945521b" providerId="LiveId" clId="{8F99C6B6-BCFB-4290-9AAF-51D34BAD0D89}" dt="2021-09-13T07:47:21.143" v="1823"/>
          <ac:grpSpMkLst>
            <pc:docMk/>
            <pc:sldMk cId="2968899531" sldId="261"/>
            <ac:grpSpMk id="6" creationId="{79512EA7-3A3E-4CBD-B7AC-C466F59E90B9}"/>
          </ac:grpSpMkLst>
        </pc:grpChg>
        <pc:picChg chg="add mod">
          <ac:chgData name="JIA Yan" userId="ca65725eb945521b" providerId="LiveId" clId="{8F99C6B6-BCFB-4290-9AAF-51D34BAD0D89}" dt="2021-09-13T07:47:21.143" v="1823"/>
          <ac:picMkLst>
            <pc:docMk/>
            <pc:sldMk cId="2968899531" sldId="261"/>
            <ac:picMk id="5" creationId="{C3C4DE94-21A2-43D2-8819-594B66F4DCFA}"/>
          </ac:picMkLst>
        </pc:picChg>
      </pc:sldChg>
      <pc:sldChg chg="modSp new mod">
        <pc:chgData name="JIA Yan" userId="ca65725eb945521b" providerId="LiveId" clId="{8F99C6B6-BCFB-4290-9AAF-51D34BAD0D89}" dt="2021-09-13T07:49:53.938" v="1847" actId="20577"/>
        <pc:sldMkLst>
          <pc:docMk/>
          <pc:sldMk cId="1896193491" sldId="262"/>
        </pc:sldMkLst>
        <pc:spChg chg="mod">
          <ac:chgData name="JIA Yan" userId="ca65725eb945521b" providerId="LiveId" clId="{8F99C6B6-BCFB-4290-9AAF-51D34BAD0D89}" dt="2021-09-13T07:46:57.489" v="1813" actId="20577"/>
          <ac:spMkLst>
            <pc:docMk/>
            <pc:sldMk cId="1896193491" sldId="262"/>
            <ac:spMk id="2" creationId="{6ABA748F-21C9-427D-A349-3BBB40E81F5F}"/>
          </ac:spMkLst>
        </pc:spChg>
        <pc:spChg chg="mod">
          <ac:chgData name="JIA Yan" userId="ca65725eb945521b" providerId="LiveId" clId="{8F99C6B6-BCFB-4290-9AAF-51D34BAD0D89}" dt="2021-09-13T07:49:53.938" v="1847" actId="20577"/>
          <ac:spMkLst>
            <pc:docMk/>
            <pc:sldMk cId="1896193491" sldId="262"/>
            <ac:spMk id="3" creationId="{DEA95893-5023-451B-880E-02C3436511FE}"/>
          </ac:spMkLst>
        </pc:spChg>
      </pc:sldChg>
      <pc:sldChg chg="addSp modSp new mod addCm delCm">
        <pc:chgData name="JIA Yan" userId="ca65725eb945521b" providerId="LiveId" clId="{8F99C6B6-BCFB-4290-9AAF-51D34BAD0D89}" dt="2021-09-13T08:00:50.113" v="1991" actId="1592"/>
        <pc:sldMkLst>
          <pc:docMk/>
          <pc:sldMk cId="1469976609" sldId="263"/>
        </pc:sldMkLst>
        <pc:spChg chg="add mod">
          <ac:chgData name="JIA Yan" userId="ca65725eb945521b" providerId="LiveId" clId="{8F99C6B6-BCFB-4290-9AAF-51D34BAD0D89}" dt="2021-09-13T07:56:45.811" v="1885" actId="20577"/>
          <ac:spMkLst>
            <pc:docMk/>
            <pc:sldMk cId="1469976609" sldId="263"/>
            <ac:spMk id="5" creationId="{74B08F9A-0933-4BEE-A0E4-FB40514A529A}"/>
          </ac:spMkLst>
        </pc:spChg>
        <pc:spChg chg="add mod">
          <ac:chgData name="JIA Yan" userId="ca65725eb945521b" providerId="LiveId" clId="{8F99C6B6-BCFB-4290-9AAF-51D34BAD0D89}" dt="2021-09-13T07:58:37.301" v="1935" actId="14100"/>
          <ac:spMkLst>
            <pc:docMk/>
            <pc:sldMk cId="1469976609" sldId="263"/>
            <ac:spMk id="6" creationId="{EDBF0719-ADB7-4EB5-9490-67FF8B38CE29}"/>
          </ac:spMkLst>
        </pc:spChg>
        <pc:spChg chg="add mod">
          <ac:chgData name="JIA Yan" userId="ca65725eb945521b" providerId="LiveId" clId="{8F99C6B6-BCFB-4290-9AAF-51D34BAD0D89}" dt="2021-09-13T07:58:51.411" v="1951" actId="6549"/>
          <ac:spMkLst>
            <pc:docMk/>
            <pc:sldMk cId="1469976609" sldId="263"/>
            <ac:spMk id="7" creationId="{1A09BBCF-FBCF-47AE-9249-C1B660204B8D}"/>
          </ac:spMkLst>
        </pc:spChg>
        <pc:spChg chg="add mod">
          <ac:chgData name="JIA Yan" userId="ca65725eb945521b" providerId="LiveId" clId="{8F99C6B6-BCFB-4290-9AAF-51D34BAD0D89}" dt="2021-09-13T08:00:09.031" v="1966" actId="20577"/>
          <ac:spMkLst>
            <pc:docMk/>
            <pc:sldMk cId="1469976609" sldId="263"/>
            <ac:spMk id="8" creationId="{F2191614-851E-4411-9133-57D8C6891EA7}"/>
          </ac:spMkLst>
        </pc:spChg>
        <pc:spChg chg="add mod">
          <ac:chgData name="JIA Yan" userId="ca65725eb945521b" providerId="LiveId" clId="{8F99C6B6-BCFB-4290-9AAF-51D34BAD0D89}" dt="2021-09-13T08:00:46.391" v="1990" actId="20577"/>
          <ac:spMkLst>
            <pc:docMk/>
            <pc:sldMk cId="1469976609" sldId="263"/>
            <ac:spMk id="9" creationId="{68BF7D74-2262-49FD-BDBC-2B4FA4A8A30F}"/>
          </ac:spMkLst>
        </pc:spChg>
        <pc:picChg chg="add mod">
          <ac:chgData name="JIA Yan" userId="ca65725eb945521b" providerId="LiveId" clId="{8F99C6B6-BCFB-4290-9AAF-51D34BAD0D89}" dt="2021-09-13T08:00:38.840" v="1974" actId="1076"/>
          <ac:picMkLst>
            <pc:docMk/>
            <pc:sldMk cId="1469976609" sldId="263"/>
            <ac:picMk id="4" creationId="{A7ED2E5F-A491-4756-885B-31F528803FFF}"/>
          </ac:picMkLst>
        </pc:picChg>
      </pc:sldChg>
      <pc:sldChg chg="addSp delSp modSp new mod">
        <pc:chgData name="JIA Yan" userId="ca65725eb945521b" providerId="LiveId" clId="{8F99C6B6-BCFB-4290-9AAF-51D34BAD0D89}" dt="2021-09-13T07:53:27.975" v="1868" actId="14100"/>
        <pc:sldMkLst>
          <pc:docMk/>
          <pc:sldMk cId="1016095430" sldId="264"/>
        </pc:sldMkLst>
        <pc:spChg chg="del">
          <ac:chgData name="JIA Yan" userId="ca65725eb945521b" providerId="LiveId" clId="{8F99C6B6-BCFB-4290-9AAF-51D34BAD0D89}" dt="2021-09-13T07:51:20.763" v="1849"/>
          <ac:spMkLst>
            <pc:docMk/>
            <pc:sldMk cId="1016095430" sldId="264"/>
            <ac:spMk id="3" creationId="{402E8E69-2DF6-44D4-AE21-688937DF2B0F}"/>
          </ac:spMkLst>
        </pc:spChg>
        <pc:spChg chg="add mod">
          <ac:chgData name="JIA Yan" userId="ca65725eb945521b" providerId="LiveId" clId="{8F99C6B6-BCFB-4290-9AAF-51D34BAD0D89}" dt="2021-09-13T07:53:23.175" v="1866" actId="14100"/>
          <ac:spMkLst>
            <pc:docMk/>
            <pc:sldMk cId="1016095430" sldId="264"/>
            <ac:spMk id="6" creationId="{8204E056-377F-4FFC-8255-18B9787262B9}"/>
          </ac:spMkLst>
        </pc:spChg>
        <pc:picChg chg="add mod">
          <ac:chgData name="JIA Yan" userId="ca65725eb945521b" providerId="LiveId" clId="{8F99C6B6-BCFB-4290-9AAF-51D34BAD0D89}" dt="2021-09-13T07:53:27.975" v="1868" actId="14100"/>
          <ac:picMkLst>
            <pc:docMk/>
            <pc:sldMk cId="1016095430" sldId="264"/>
            <ac:picMk id="5" creationId="{5EDBF3A4-3DAD-4123-A52C-76A6C075FD57}"/>
          </ac:picMkLst>
        </pc:picChg>
      </pc:sldChg>
      <pc:sldChg chg="addSp modSp new mod">
        <pc:chgData name="JIA Yan" userId="ca65725eb945521b" providerId="LiveId" clId="{8F99C6B6-BCFB-4290-9AAF-51D34BAD0D89}" dt="2021-09-13T08:02:42.477" v="1995" actId="1076"/>
        <pc:sldMkLst>
          <pc:docMk/>
          <pc:sldMk cId="1259876901" sldId="265"/>
        </pc:sldMkLst>
        <pc:picChg chg="add mod">
          <ac:chgData name="JIA Yan" userId="ca65725eb945521b" providerId="LiveId" clId="{8F99C6B6-BCFB-4290-9AAF-51D34BAD0D89}" dt="2021-09-13T08:02:42.477" v="1995" actId="1076"/>
          <ac:picMkLst>
            <pc:docMk/>
            <pc:sldMk cId="1259876901" sldId="265"/>
            <ac:picMk id="4" creationId="{7977EC2E-D078-4ACB-98D0-B46DF9DF3E52}"/>
          </ac:picMkLst>
        </pc:picChg>
      </pc:sldChg>
      <pc:sldMasterChg chg="addSldLayout">
        <pc:chgData name="JIA Yan" userId="ca65725eb945521b" providerId="LiveId" clId="{8F99C6B6-BCFB-4290-9AAF-51D34BAD0D89}" dt="2021-08-09T08:29:40.680" v="0" actId="680"/>
        <pc:sldMasterMkLst>
          <pc:docMk/>
          <pc:sldMasterMk cId="502890046" sldId="2147483648"/>
        </pc:sldMasterMkLst>
        <pc:sldLayoutChg chg="add">
          <pc:chgData name="JIA Yan" userId="ca65725eb945521b" providerId="LiveId" clId="{8F99C6B6-BCFB-4290-9AAF-51D34BAD0D89}" dt="2021-08-09T08:29:40.680" v="0" actId="680"/>
          <pc:sldLayoutMkLst>
            <pc:docMk/>
            <pc:sldMasterMk cId="502890046" sldId="2147483648"/>
            <pc:sldLayoutMk cId="3329506916" sldId="2147483649"/>
          </pc:sldLayoutMkLst>
        </pc:sldLayoutChg>
      </pc:sldMasterChg>
      <pc:sldMasterChg chg="modSldLayout">
        <pc:chgData name="JIA Yan" userId="ca65725eb945521b" providerId="LiveId" clId="{8F99C6B6-BCFB-4290-9AAF-51D34BAD0D89}" dt="2021-09-13T07:04:00.503" v="518"/>
        <pc:sldMasterMkLst>
          <pc:docMk/>
          <pc:sldMasterMk cId="3513824054" sldId="2147483650"/>
        </pc:sldMasterMkLst>
        <pc:sldLayoutChg chg="addSp modSp">
          <pc:chgData name="JIA Yan" userId="ca65725eb945521b" providerId="LiveId" clId="{8F99C6B6-BCFB-4290-9AAF-51D34BAD0D89}" dt="2021-09-13T07:00:09.543" v="517"/>
          <pc:sldLayoutMkLst>
            <pc:docMk/>
            <pc:sldMasterMk cId="3513824054" sldId="2147483650"/>
            <pc:sldLayoutMk cId="895094104" sldId="2147483651"/>
          </pc:sldLayoutMkLst>
          <pc:spChg chg="add mod">
            <ac:chgData name="JIA Yan" userId="ca65725eb945521b" providerId="LiveId" clId="{8F99C6B6-BCFB-4290-9AAF-51D34BAD0D89}" dt="2021-09-13T07:00:01.454" v="516"/>
            <ac:spMkLst>
              <pc:docMk/>
              <pc:sldMasterMk cId="3513824054" sldId="2147483650"/>
              <pc:sldLayoutMk cId="895094104" sldId="2147483651"/>
              <ac:spMk id="7" creationId="{5276C679-8BEE-4939-991D-36127D6AEC6D}"/>
            </ac:spMkLst>
          </pc:spChg>
          <pc:picChg chg="add mod">
            <ac:chgData name="JIA Yan" userId="ca65725eb945521b" providerId="LiveId" clId="{8F99C6B6-BCFB-4290-9AAF-51D34BAD0D89}" dt="2021-09-13T07:00:09.543" v="517"/>
            <ac:picMkLst>
              <pc:docMk/>
              <pc:sldMasterMk cId="3513824054" sldId="2147483650"/>
              <pc:sldLayoutMk cId="895094104" sldId="2147483651"/>
              <ac:picMk id="8" creationId="{33FDCFB8-1489-4D21-8F55-2755EB9B585B}"/>
            </ac:picMkLst>
          </pc:picChg>
        </pc:sldLayoutChg>
        <pc:sldLayoutChg chg="addSp modSp">
          <pc:chgData name="JIA Yan" userId="ca65725eb945521b" providerId="LiveId" clId="{8F99C6B6-BCFB-4290-9AAF-51D34BAD0D89}" dt="2021-09-13T07:04:00.503" v="518"/>
          <pc:sldLayoutMkLst>
            <pc:docMk/>
            <pc:sldMasterMk cId="3513824054" sldId="2147483650"/>
            <pc:sldLayoutMk cId="3100358186" sldId="2147483652"/>
          </pc:sldLayoutMkLst>
          <pc:spChg chg="add mod">
            <ac:chgData name="JIA Yan" userId="ca65725eb945521b" providerId="LiveId" clId="{8F99C6B6-BCFB-4290-9AAF-51D34BAD0D89}" dt="2021-09-13T07:04:00.503" v="518"/>
            <ac:spMkLst>
              <pc:docMk/>
              <pc:sldMasterMk cId="3513824054" sldId="2147483650"/>
              <pc:sldLayoutMk cId="3100358186" sldId="2147483652"/>
              <ac:spMk id="7" creationId="{1BA03249-3232-4D04-A380-B7663E0CE649}"/>
            </ac:spMkLst>
          </pc:spChg>
          <pc:picChg chg="add mod">
            <ac:chgData name="JIA Yan" userId="ca65725eb945521b" providerId="LiveId" clId="{8F99C6B6-BCFB-4290-9AAF-51D34BAD0D89}" dt="2021-09-13T07:04:00.503" v="518"/>
            <ac:picMkLst>
              <pc:docMk/>
              <pc:sldMasterMk cId="3513824054" sldId="2147483650"/>
              <pc:sldLayoutMk cId="3100358186" sldId="2147483652"/>
              <ac:picMk id="8" creationId="{8E3C644C-BF9A-4A4C-9F8E-EA3ED38ED8C4}"/>
            </ac:picMkLst>
          </pc:picChg>
        </pc:sldLayoutChg>
      </pc:sldMasterChg>
    </pc:docChg>
  </pc:docChgLst>
  <pc:docChgLst>
    <pc:chgData name="JIA Yan" userId="ca65725eb945521b" providerId="LiveId" clId="{F26BDAE3-CC9F-4341-8C91-AE165E9E51CE}"/>
    <pc:docChg chg="undo redo custSel addSld delSld modSld sldOrd modMainMaster">
      <pc:chgData name="JIA Yan" userId="ca65725eb945521b" providerId="LiveId" clId="{F26BDAE3-CC9F-4341-8C91-AE165E9E51CE}" dt="2021-12-08T12:27:58.421" v="12233" actId="20577"/>
      <pc:docMkLst>
        <pc:docMk/>
      </pc:docMkLst>
      <pc:sldChg chg="add del">
        <pc:chgData name="JIA Yan" userId="ca65725eb945521b" providerId="LiveId" clId="{F26BDAE3-CC9F-4341-8C91-AE165E9E51CE}" dt="2021-12-05T10:35:49.190" v="8610" actId="47"/>
        <pc:sldMkLst>
          <pc:docMk/>
          <pc:sldMk cId="0" sldId="280"/>
        </pc:sldMkLst>
      </pc:sldChg>
      <pc:sldChg chg="add del">
        <pc:chgData name="JIA Yan" userId="ca65725eb945521b" providerId="LiveId" clId="{F26BDAE3-CC9F-4341-8C91-AE165E9E51CE}" dt="2021-12-01T11:46:56.887" v="5139" actId="47"/>
        <pc:sldMkLst>
          <pc:docMk/>
          <pc:sldMk cId="0" sldId="373"/>
        </pc:sldMkLst>
      </pc:sldChg>
      <pc:sldChg chg="add del">
        <pc:chgData name="JIA Yan" userId="ca65725eb945521b" providerId="LiveId" clId="{F26BDAE3-CC9F-4341-8C91-AE165E9E51CE}" dt="2021-12-01T14:07:31.774" v="5942" actId="47"/>
        <pc:sldMkLst>
          <pc:docMk/>
          <pc:sldMk cId="0" sldId="374"/>
        </pc:sldMkLst>
      </pc:sldChg>
      <pc:sldChg chg="add del">
        <pc:chgData name="JIA Yan" userId="ca65725eb945521b" providerId="LiveId" clId="{F26BDAE3-CC9F-4341-8C91-AE165E9E51CE}" dt="2021-12-01T14:07:34.056" v="5943" actId="47"/>
        <pc:sldMkLst>
          <pc:docMk/>
          <pc:sldMk cId="0" sldId="375"/>
        </pc:sldMkLst>
      </pc:sldChg>
      <pc:sldChg chg="addSp modSp add mod">
        <pc:chgData name="JIA Yan" userId="ca65725eb945521b" providerId="LiveId" clId="{F26BDAE3-CC9F-4341-8C91-AE165E9E51CE}" dt="2021-12-07T03:40:06.517" v="10348" actId="20577"/>
        <pc:sldMkLst>
          <pc:docMk/>
          <pc:sldMk cId="0" sldId="451"/>
        </pc:sldMkLst>
        <pc:spChg chg="add mod">
          <ac:chgData name="JIA Yan" userId="ca65725eb945521b" providerId="LiveId" clId="{F26BDAE3-CC9F-4341-8C91-AE165E9E51CE}" dt="2021-12-05T09:06:44.334" v="6176" actId="14100"/>
          <ac:spMkLst>
            <pc:docMk/>
            <pc:sldMk cId="0" sldId="451"/>
            <ac:spMk id="2" creationId="{CC529DCC-E777-4C6E-B386-5C5BAD6EC34B}"/>
          </ac:spMkLst>
        </pc:spChg>
        <pc:spChg chg="mod">
          <ac:chgData name="JIA Yan" userId="ca65725eb945521b" providerId="LiveId" clId="{F26BDAE3-CC9F-4341-8C91-AE165E9E51CE}" dt="2021-12-01T11:21:54.181" v="4449" actId="20577"/>
          <ac:spMkLst>
            <pc:docMk/>
            <pc:sldMk cId="0" sldId="451"/>
            <ac:spMk id="5122" creationId="{729FCF1F-01DB-4B5D-A56C-262E7E120685}"/>
          </ac:spMkLst>
        </pc:spChg>
        <pc:spChg chg="mod">
          <ac:chgData name="JIA Yan" userId="ca65725eb945521b" providerId="LiveId" clId="{F26BDAE3-CC9F-4341-8C91-AE165E9E51CE}" dt="2021-12-07T03:40:06.517" v="10348" actId="20577"/>
          <ac:spMkLst>
            <pc:docMk/>
            <pc:sldMk cId="0" sldId="451"/>
            <ac:spMk id="5123" creationId="{4FC3A014-AE74-4FAC-9661-97BE9EFF3526}"/>
          </ac:spMkLst>
        </pc:spChg>
      </pc:sldChg>
      <pc:sldChg chg="add del">
        <pc:chgData name="JIA Yan" userId="ca65725eb945521b" providerId="LiveId" clId="{F26BDAE3-CC9F-4341-8C91-AE165E9E51CE}" dt="2021-12-05T10:58:19.712" v="8834" actId="47"/>
        <pc:sldMkLst>
          <pc:docMk/>
          <pc:sldMk cId="0" sldId="452"/>
        </pc:sldMkLst>
      </pc:sldChg>
      <pc:sldChg chg="add del">
        <pc:chgData name="JIA Yan" userId="ca65725eb945521b" providerId="LiveId" clId="{F26BDAE3-CC9F-4341-8C91-AE165E9E51CE}" dt="2021-12-06T04:32:27.394" v="8956" actId="47"/>
        <pc:sldMkLst>
          <pc:docMk/>
          <pc:sldMk cId="0" sldId="455"/>
        </pc:sldMkLst>
      </pc:sldChg>
      <pc:sldChg chg="add del">
        <pc:chgData name="JIA Yan" userId="ca65725eb945521b" providerId="LiveId" clId="{F26BDAE3-CC9F-4341-8C91-AE165E9E51CE}" dt="2021-12-06T04:32:25.545" v="8955" actId="47"/>
        <pc:sldMkLst>
          <pc:docMk/>
          <pc:sldMk cId="0" sldId="456"/>
        </pc:sldMkLst>
      </pc:sldChg>
      <pc:sldChg chg="add del">
        <pc:chgData name="JIA Yan" userId="ca65725eb945521b" providerId="LiveId" clId="{F26BDAE3-CC9F-4341-8C91-AE165E9E51CE}" dt="2021-12-06T04:32:20.452" v="8953" actId="47"/>
        <pc:sldMkLst>
          <pc:docMk/>
          <pc:sldMk cId="0" sldId="459"/>
        </pc:sldMkLst>
      </pc:sldChg>
      <pc:sldChg chg="delSp modSp add del modNotes">
        <pc:chgData name="JIA Yan" userId="ca65725eb945521b" providerId="LiveId" clId="{F26BDAE3-CC9F-4341-8C91-AE165E9E51CE}" dt="2021-12-06T04:32:22.039" v="8954" actId="47"/>
        <pc:sldMkLst>
          <pc:docMk/>
          <pc:sldMk cId="0" sldId="482"/>
        </pc:sldMkLst>
        <pc:spChg chg="del mod">
          <ac:chgData name="JIA Yan" userId="ca65725eb945521b" providerId="LiveId" clId="{F26BDAE3-CC9F-4341-8C91-AE165E9E51CE}" dt="2021-12-05T10:37:09.690" v="8616" actId="478"/>
          <ac:spMkLst>
            <pc:docMk/>
            <pc:sldMk cId="0" sldId="482"/>
            <ac:spMk id="403480" creationId="{368792CD-982E-488C-ADF5-EAD1E137B86E}"/>
          </ac:spMkLst>
        </pc:spChg>
      </pc:sldChg>
      <pc:sldChg chg="add del">
        <pc:chgData name="JIA Yan" userId="ca65725eb945521b" providerId="LiveId" clId="{F26BDAE3-CC9F-4341-8C91-AE165E9E51CE}" dt="2021-12-05T10:37:28.239" v="8620" actId="47"/>
        <pc:sldMkLst>
          <pc:docMk/>
          <pc:sldMk cId="0" sldId="507"/>
        </pc:sldMkLst>
      </pc:sldChg>
      <pc:sldChg chg="add del">
        <pc:chgData name="JIA Yan" userId="ca65725eb945521b" providerId="LiveId" clId="{F26BDAE3-CC9F-4341-8C91-AE165E9E51CE}" dt="2021-12-05T10:37:25.189" v="8619" actId="47"/>
        <pc:sldMkLst>
          <pc:docMk/>
          <pc:sldMk cId="0" sldId="508"/>
        </pc:sldMkLst>
      </pc:sldChg>
      <pc:sldChg chg="add del">
        <pc:chgData name="JIA Yan" userId="ca65725eb945521b" providerId="LiveId" clId="{F26BDAE3-CC9F-4341-8C91-AE165E9E51CE}" dt="2021-12-05T10:37:20.817" v="8618" actId="47"/>
        <pc:sldMkLst>
          <pc:docMk/>
          <pc:sldMk cId="0" sldId="509"/>
        </pc:sldMkLst>
      </pc:sldChg>
      <pc:sldChg chg="add del">
        <pc:chgData name="JIA Yan" userId="ca65725eb945521b" providerId="LiveId" clId="{F26BDAE3-CC9F-4341-8C91-AE165E9E51CE}" dt="2021-12-05T10:37:13.728" v="8617" actId="47"/>
        <pc:sldMkLst>
          <pc:docMk/>
          <pc:sldMk cId="0" sldId="510"/>
        </pc:sldMkLst>
      </pc:sldChg>
      <pc:sldChg chg="add del">
        <pc:chgData name="JIA Yan" userId="ca65725eb945521b" providerId="LiveId" clId="{F26BDAE3-CC9F-4341-8C91-AE165E9E51CE}" dt="2021-12-05T10:36:37.482" v="8614" actId="47"/>
        <pc:sldMkLst>
          <pc:docMk/>
          <pc:sldMk cId="0" sldId="516"/>
        </pc:sldMkLst>
      </pc:sldChg>
      <pc:sldChg chg="addSp delSp add del mod ord modShow">
        <pc:chgData name="JIA Yan" userId="ca65725eb945521b" providerId="LiveId" clId="{F26BDAE3-CC9F-4341-8C91-AE165E9E51CE}" dt="2021-12-06T08:53:35.834" v="9603" actId="47"/>
        <pc:sldMkLst>
          <pc:docMk/>
          <pc:sldMk cId="0" sldId="517"/>
        </pc:sldMkLst>
        <pc:picChg chg="add del">
          <ac:chgData name="JIA Yan" userId="ca65725eb945521b" providerId="LiveId" clId="{F26BDAE3-CC9F-4341-8C91-AE165E9E51CE}" dt="2021-11-30T14:26:56.790" v="4308" actId="22"/>
          <ac:picMkLst>
            <pc:docMk/>
            <pc:sldMk cId="0" sldId="517"/>
            <ac:picMk id="3" creationId="{E9275F99-1FC6-4384-AFA0-3ADCB9D6319C}"/>
          </ac:picMkLst>
        </pc:picChg>
      </pc:sldChg>
      <pc:sldChg chg="del">
        <pc:chgData name="JIA Yan" userId="ca65725eb945521b" providerId="LiveId" clId="{F26BDAE3-CC9F-4341-8C91-AE165E9E51CE}" dt="2021-11-04T07:22:25.423" v="0" actId="47"/>
        <pc:sldMkLst>
          <pc:docMk/>
          <pc:sldMk cId="1226606160" sldId="629"/>
        </pc:sldMkLst>
      </pc:sldChg>
      <pc:sldChg chg="modSp mod">
        <pc:chgData name="JIA Yan" userId="ca65725eb945521b" providerId="LiveId" clId="{F26BDAE3-CC9F-4341-8C91-AE165E9E51CE}" dt="2021-11-11T11:18:29.095" v="2312" actId="20577"/>
        <pc:sldMkLst>
          <pc:docMk/>
          <pc:sldMk cId="2164762192" sldId="637"/>
        </pc:sldMkLst>
        <pc:spChg chg="mod">
          <ac:chgData name="JIA Yan" userId="ca65725eb945521b" providerId="LiveId" clId="{F26BDAE3-CC9F-4341-8C91-AE165E9E51CE}" dt="2021-11-11T11:18:29.095" v="2312" actId="20577"/>
          <ac:spMkLst>
            <pc:docMk/>
            <pc:sldMk cId="2164762192" sldId="637"/>
            <ac:spMk id="3" creationId="{2F274A97-561B-4BDF-841A-C8E0FBF6D15C}"/>
          </ac:spMkLst>
        </pc:spChg>
      </pc:sldChg>
      <pc:sldChg chg="addSp delSp modSp mod">
        <pc:chgData name="JIA Yan" userId="ca65725eb945521b" providerId="LiveId" clId="{F26BDAE3-CC9F-4341-8C91-AE165E9E51CE}" dt="2021-11-11T13:42:33.406" v="3545" actId="20577"/>
        <pc:sldMkLst>
          <pc:docMk/>
          <pc:sldMk cId="296828055" sldId="638"/>
        </pc:sldMkLst>
        <pc:spChg chg="mod">
          <ac:chgData name="JIA Yan" userId="ca65725eb945521b" providerId="LiveId" clId="{F26BDAE3-CC9F-4341-8C91-AE165E9E51CE}" dt="2021-11-11T13:42:33.406" v="3545" actId="20577"/>
          <ac:spMkLst>
            <pc:docMk/>
            <pc:sldMk cId="296828055" sldId="638"/>
            <ac:spMk id="2" creationId="{4397B8F4-D7AE-4881-A310-D96E8AF748C4}"/>
          </ac:spMkLst>
        </pc:spChg>
        <pc:spChg chg="mod">
          <ac:chgData name="JIA Yan" userId="ca65725eb945521b" providerId="LiveId" clId="{F26BDAE3-CC9F-4341-8C91-AE165E9E51CE}" dt="2021-11-04T09:05:32.402" v="1466" actId="20577"/>
          <ac:spMkLst>
            <pc:docMk/>
            <pc:sldMk cId="296828055" sldId="638"/>
            <ac:spMk id="3" creationId="{1E46C458-BA6F-49C4-890C-B6DCE531E2DF}"/>
          </ac:spMkLst>
        </pc:spChg>
        <pc:picChg chg="add mod">
          <ac:chgData name="JIA Yan" userId="ca65725eb945521b" providerId="LiveId" clId="{F26BDAE3-CC9F-4341-8C91-AE165E9E51CE}" dt="2021-11-04T09:05:38.238" v="1468" actId="1076"/>
          <ac:picMkLst>
            <pc:docMk/>
            <pc:sldMk cId="296828055" sldId="638"/>
            <ac:picMk id="5" creationId="{B9BCF7D4-17F2-4561-A7BE-1DA7FFA32ACE}"/>
          </ac:picMkLst>
        </pc:picChg>
        <pc:picChg chg="add mod">
          <ac:chgData name="JIA Yan" userId="ca65725eb945521b" providerId="LiveId" clId="{F26BDAE3-CC9F-4341-8C91-AE165E9E51CE}" dt="2021-11-04T09:05:37.188" v="1467" actId="1076"/>
          <ac:picMkLst>
            <pc:docMk/>
            <pc:sldMk cId="296828055" sldId="638"/>
            <ac:picMk id="7" creationId="{FF6E5E68-6A53-49C6-9DDC-71616D0DB386}"/>
          </ac:picMkLst>
        </pc:picChg>
        <pc:picChg chg="add del mod">
          <ac:chgData name="JIA Yan" userId="ca65725eb945521b" providerId="LiveId" clId="{F26BDAE3-CC9F-4341-8C91-AE165E9E51CE}" dt="2021-11-04T07:50:37.755" v="619" actId="478"/>
          <ac:picMkLst>
            <pc:docMk/>
            <pc:sldMk cId="296828055" sldId="638"/>
            <ac:picMk id="9" creationId="{3B98E6C3-E7FA-4F72-B73C-F26C775803BA}"/>
          </ac:picMkLst>
        </pc:picChg>
      </pc:sldChg>
      <pc:sldChg chg="addSp modSp del mod ord">
        <pc:chgData name="JIA Yan" userId="ca65725eb945521b" providerId="LiveId" clId="{F26BDAE3-CC9F-4341-8C91-AE165E9E51CE}" dt="2021-11-11T13:47:31.426" v="3773" actId="2696"/>
        <pc:sldMkLst>
          <pc:docMk/>
          <pc:sldMk cId="1864188229" sldId="639"/>
        </pc:sldMkLst>
        <pc:spChg chg="mod">
          <ac:chgData name="JIA Yan" userId="ca65725eb945521b" providerId="LiveId" clId="{F26BDAE3-CC9F-4341-8C91-AE165E9E51CE}" dt="2021-11-11T13:47:27.866" v="3772" actId="20577"/>
          <ac:spMkLst>
            <pc:docMk/>
            <pc:sldMk cId="1864188229" sldId="639"/>
            <ac:spMk id="2" creationId="{4397B8F4-D7AE-4881-A310-D96E8AF748C4}"/>
          </ac:spMkLst>
        </pc:spChg>
        <pc:spChg chg="mod">
          <ac:chgData name="JIA Yan" userId="ca65725eb945521b" providerId="LiveId" clId="{F26BDAE3-CC9F-4341-8C91-AE165E9E51CE}" dt="2021-11-11T13:42:51.866" v="3568" actId="20577"/>
          <ac:spMkLst>
            <pc:docMk/>
            <pc:sldMk cId="1864188229" sldId="639"/>
            <ac:spMk id="3" creationId="{1E46C458-BA6F-49C4-890C-B6DCE531E2DF}"/>
          </ac:spMkLst>
        </pc:spChg>
        <pc:spChg chg="add mod">
          <ac:chgData name="JIA Yan" userId="ca65725eb945521b" providerId="LiveId" clId="{F26BDAE3-CC9F-4341-8C91-AE165E9E51CE}" dt="2021-11-11T12:46:43.272" v="2898" actId="20577"/>
          <ac:spMkLst>
            <pc:docMk/>
            <pc:sldMk cId="1864188229" sldId="639"/>
            <ac:spMk id="4" creationId="{59992960-F5E7-4A03-A801-533A6187A665}"/>
          </ac:spMkLst>
        </pc:spChg>
      </pc:sldChg>
      <pc:sldChg chg="addSp modSp add mod">
        <pc:chgData name="JIA Yan" userId="ca65725eb945521b" providerId="LiveId" clId="{F26BDAE3-CC9F-4341-8C91-AE165E9E51CE}" dt="2021-11-11T13:50:36.109" v="3883" actId="20577"/>
        <pc:sldMkLst>
          <pc:docMk/>
          <pc:sldMk cId="3135016964" sldId="639"/>
        </pc:sldMkLst>
        <pc:spChg chg="mod">
          <ac:chgData name="JIA Yan" userId="ca65725eb945521b" providerId="LiveId" clId="{F26BDAE3-CC9F-4341-8C91-AE165E9E51CE}" dt="2021-11-11T13:50:36.109" v="3883" actId="20577"/>
          <ac:spMkLst>
            <pc:docMk/>
            <pc:sldMk cId="3135016964" sldId="639"/>
            <ac:spMk id="3" creationId="{1E46C458-BA6F-49C4-890C-B6DCE531E2DF}"/>
          </ac:spMkLst>
        </pc:spChg>
        <pc:spChg chg="mod">
          <ac:chgData name="JIA Yan" userId="ca65725eb945521b" providerId="LiveId" clId="{F26BDAE3-CC9F-4341-8C91-AE165E9E51CE}" dt="2021-11-11T13:49:14.754" v="3817" actId="1076"/>
          <ac:spMkLst>
            <pc:docMk/>
            <pc:sldMk cId="3135016964" sldId="639"/>
            <ac:spMk id="4" creationId="{59992960-F5E7-4A03-A801-533A6187A665}"/>
          </ac:spMkLst>
        </pc:spChg>
        <pc:picChg chg="add mod">
          <ac:chgData name="JIA Yan" userId="ca65725eb945521b" providerId="LiveId" clId="{F26BDAE3-CC9F-4341-8C91-AE165E9E51CE}" dt="2021-11-11T13:49:23.654" v="3820" actId="1076"/>
          <ac:picMkLst>
            <pc:docMk/>
            <pc:sldMk cId="3135016964" sldId="639"/>
            <ac:picMk id="6" creationId="{2D4EFD64-9BDA-48AE-9044-C73423EC5DED}"/>
          </ac:picMkLst>
        </pc:picChg>
      </pc:sldChg>
      <pc:sldChg chg="modSp mod">
        <pc:chgData name="JIA Yan" userId="ca65725eb945521b" providerId="LiveId" clId="{F26BDAE3-CC9F-4341-8C91-AE165E9E51CE}" dt="2021-12-08T12:11:19.783" v="12206" actId="20577"/>
        <pc:sldMkLst>
          <pc:docMk/>
          <pc:sldMk cId="1236097795" sldId="640"/>
        </pc:sldMkLst>
        <pc:spChg chg="mod">
          <ac:chgData name="JIA Yan" userId="ca65725eb945521b" providerId="LiveId" clId="{F26BDAE3-CC9F-4341-8C91-AE165E9E51CE}" dt="2021-12-08T12:11:19.783" v="12206" actId="20577"/>
          <ac:spMkLst>
            <pc:docMk/>
            <pc:sldMk cId="1236097795" sldId="640"/>
            <ac:spMk id="3" creationId="{787917DB-5954-4245-9FC3-CB2BD9029C15}"/>
          </ac:spMkLst>
        </pc:spChg>
      </pc:sldChg>
      <pc:sldChg chg="addSp delSp modSp del mod">
        <pc:chgData name="JIA Yan" userId="ca65725eb945521b" providerId="LiveId" clId="{F26BDAE3-CC9F-4341-8C91-AE165E9E51CE}" dt="2021-11-11T13:45:17.464" v="3571" actId="47"/>
        <pc:sldMkLst>
          <pc:docMk/>
          <pc:sldMk cId="3873487775" sldId="641"/>
        </pc:sldMkLst>
        <pc:spChg chg="mod">
          <ac:chgData name="JIA Yan" userId="ca65725eb945521b" providerId="LiveId" clId="{F26BDAE3-CC9F-4341-8C91-AE165E9E51CE}" dt="2021-11-11T13:32:25.924" v="2913" actId="21"/>
          <ac:spMkLst>
            <pc:docMk/>
            <pc:sldMk cId="3873487775" sldId="641"/>
            <ac:spMk id="3" creationId="{23496B3C-1A4C-4682-A737-FAEAD6CED8E9}"/>
          </ac:spMkLst>
        </pc:spChg>
        <pc:picChg chg="add del mod">
          <ac:chgData name="JIA Yan" userId="ca65725eb945521b" providerId="LiveId" clId="{F26BDAE3-CC9F-4341-8C91-AE165E9E51CE}" dt="2021-11-06T09:28:14.800" v="1571" actId="478"/>
          <ac:picMkLst>
            <pc:docMk/>
            <pc:sldMk cId="3873487775" sldId="641"/>
            <ac:picMk id="5" creationId="{C5332106-3ACE-4C65-9626-56E59191F35F}"/>
          </ac:picMkLst>
        </pc:picChg>
        <pc:picChg chg="add del mod">
          <ac:chgData name="JIA Yan" userId="ca65725eb945521b" providerId="LiveId" clId="{F26BDAE3-CC9F-4341-8C91-AE165E9E51CE}" dt="2021-11-06T09:28:15.344" v="1572" actId="478"/>
          <ac:picMkLst>
            <pc:docMk/>
            <pc:sldMk cId="3873487775" sldId="641"/>
            <ac:picMk id="7" creationId="{2492BF90-84E3-4C5D-AF81-DD192DF02D76}"/>
          </ac:picMkLst>
        </pc:picChg>
      </pc:sldChg>
      <pc:sldChg chg="modSp del mod">
        <pc:chgData name="JIA Yan" userId="ca65725eb945521b" providerId="LiveId" clId="{F26BDAE3-CC9F-4341-8C91-AE165E9E51CE}" dt="2021-11-11T13:45:15.326" v="3569" actId="47"/>
        <pc:sldMkLst>
          <pc:docMk/>
          <pc:sldMk cId="337049967" sldId="642"/>
        </pc:sldMkLst>
        <pc:spChg chg="mod">
          <ac:chgData name="JIA Yan" userId="ca65725eb945521b" providerId="LiveId" clId="{F26BDAE3-CC9F-4341-8C91-AE165E9E51CE}" dt="2021-11-11T12:46:57.868" v="2899" actId="21"/>
          <ac:spMkLst>
            <pc:docMk/>
            <pc:sldMk cId="337049967" sldId="642"/>
            <ac:spMk id="3" creationId="{C3A3DC3D-9FD3-4133-9135-CB5EBBBF8FAE}"/>
          </ac:spMkLst>
        </pc:spChg>
      </pc:sldChg>
      <pc:sldChg chg="del">
        <pc:chgData name="JIA Yan" userId="ca65725eb945521b" providerId="LiveId" clId="{F26BDAE3-CC9F-4341-8C91-AE165E9E51CE}" dt="2021-11-11T13:51:43.555" v="3885" actId="47"/>
        <pc:sldMkLst>
          <pc:docMk/>
          <pc:sldMk cId="2465910541" sldId="643"/>
        </pc:sldMkLst>
      </pc:sldChg>
      <pc:sldChg chg="modSp mod">
        <pc:chgData name="JIA Yan" userId="ca65725eb945521b" providerId="LiveId" clId="{F26BDAE3-CC9F-4341-8C91-AE165E9E51CE}" dt="2021-11-24T09:17:13.211" v="4110" actId="20577"/>
        <pc:sldMkLst>
          <pc:docMk/>
          <pc:sldMk cId="587693844" sldId="644"/>
        </pc:sldMkLst>
        <pc:spChg chg="mod">
          <ac:chgData name="JIA Yan" userId="ca65725eb945521b" providerId="LiveId" clId="{F26BDAE3-CC9F-4341-8C91-AE165E9E51CE}" dt="2021-11-24T09:17:13.211" v="4110" actId="20577"/>
          <ac:spMkLst>
            <pc:docMk/>
            <pc:sldMk cId="587693844" sldId="644"/>
            <ac:spMk id="3" creationId="{7C6F7ACD-2637-445B-AB2F-07AAEE858346}"/>
          </ac:spMkLst>
        </pc:spChg>
      </pc:sldChg>
      <pc:sldChg chg="addSp delSp modSp new del mod">
        <pc:chgData name="JIA Yan" userId="ca65725eb945521b" providerId="LiveId" clId="{F26BDAE3-CC9F-4341-8C91-AE165E9E51CE}" dt="2021-11-04T08:50:10.415" v="1426" actId="47"/>
        <pc:sldMkLst>
          <pc:docMk/>
          <pc:sldMk cId="2367322120" sldId="646"/>
        </pc:sldMkLst>
        <pc:spChg chg="del">
          <ac:chgData name="JIA Yan" userId="ca65725eb945521b" providerId="LiveId" clId="{F26BDAE3-CC9F-4341-8C91-AE165E9E51CE}" dt="2021-11-04T07:55:59.382" v="620" actId="22"/>
          <ac:spMkLst>
            <pc:docMk/>
            <pc:sldMk cId="2367322120" sldId="646"/>
            <ac:spMk id="3" creationId="{DDA1E16E-50A2-4BE3-9715-86757CB26FFA}"/>
          </ac:spMkLst>
        </pc:spChg>
        <pc:spChg chg="add mod">
          <ac:chgData name="JIA Yan" userId="ca65725eb945521b" providerId="LiveId" clId="{F26BDAE3-CC9F-4341-8C91-AE165E9E51CE}" dt="2021-11-04T08:36:36.446" v="767" actId="21"/>
          <ac:spMkLst>
            <pc:docMk/>
            <pc:sldMk cId="2367322120" sldId="646"/>
            <ac:spMk id="4" creationId="{A71C9195-B921-4011-A0E9-240390B11113}"/>
          </ac:spMkLst>
        </pc:spChg>
        <pc:picChg chg="add del mod ord">
          <ac:chgData name="JIA Yan" userId="ca65725eb945521b" providerId="LiveId" clId="{F26BDAE3-CC9F-4341-8C91-AE165E9E51CE}" dt="2021-11-04T08:36:36.446" v="767" actId="21"/>
          <ac:picMkLst>
            <pc:docMk/>
            <pc:sldMk cId="2367322120" sldId="646"/>
            <ac:picMk id="5" creationId="{62E70220-1756-4B8C-AFC3-9D0EE7C50D8A}"/>
          </ac:picMkLst>
        </pc:picChg>
      </pc:sldChg>
      <pc:sldChg chg="addSp delSp modSp add mod modShow">
        <pc:chgData name="JIA Yan" userId="ca65725eb945521b" providerId="LiveId" clId="{F26BDAE3-CC9F-4341-8C91-AE165E9E51CE}" dt="2021-11-11T11:49:40.194" v="2399" actId="729"/>
        <pc:sldMkLst>
          <pc:docMk/>
          <pc:sldMk cId="342667602" sldId="647"/>
        </pc:sldMkLst>
        <pc:spChg chg="mod">
          <ac:chgData name="JIA Yan" userId="ca65725eb945521b" providerId="LiveId" clId="{F26BDAE3-CC9F-4341-8C91-AE165E9E51CE}" dt="2021-11-04T09:04:35.145" v="1464" actId="20577"/>
          <ac:spMkLst>
            <pc:docMk/>
            <pc:sldMk cId="342667602" sldId="647"/>
            <ac:spMk id="3" creationId="{1E46C458-BA6F-49C4-890C-B6DCE531E2DF}"/>
          </ac:spMkLst>
        </pc:spChg>
        <pc:spChg chg="add mod">
          <ac:chgData name="JIA Yan" userId="ca65725eb945521b" providerId="LiveId" clId="{F26BDAE3-CC9F-4341-8C91-AE165E9E51CE}" dt="2021-11-04T08:37:52.438" v="858" actId="1076"/>
          <ac:spMkLst>
            <pc:docMk/>
            <pc:sldMk cId="342667602" sldId="647"/>
            <ac:spMk id="4" creationId="{4F333501-7CF9-4BDF-B410-3714550414D8}"/>
          </ac:spMkLst>
        </pc:spChg>
        <pc:spChg chg="add mod">
          <ac:chgData name="JIA Yan" userId="ca65725eb945521b" providerId="LiveId" clId="{F26BDAE3-CC9F-4341-8C91-AE165E9E51CE}" dt="2021-11-04T08:48:09.094" v="1354" actId="207"/>
          <ac:spMkLst>
            <pc:docMk/>
            <pc:sldMk cId="342667602" sldId="647"/>
            <ac:spMk id="7" creationId="{46FD67E1-BF7D-4858-A4DB-818E3F6DB86E}"/>
          </ac:spMkLst>
        </pc:spChg>
        <pc:picChg chg="del">
          <ac:chgData name="JIA Yan" userId="ca65725eb945521b" providerId="LiveId" clId="{F26BDAE3-CC9F-4341-8C91-AE165E9E51CE}" dt="2021-11-04T07:42:11.609" v="546" actId="478"/>
          <ac:picMkLst>
            <pc:docMk/>
            <pc:sldMk cId="342667602" sldId="647"/>
            <ac:picMk id="5" creationId="{B9BCF7D4-17F2-4561-A7BE-1DA7FFA32ACE}"/>
          </ac:picMkLst>
        </pc:picChg>
        <pc:picChg chg="add mod">
          <ac:chgData name="JIA Yan" userId="ca65725eb945521b" providerId="LiveId" clId="{F26BDAE3-CC9F-4341-8C91-AE165E9E51CE}" dt="2021-11-04T09:04:45.705" v="1465" actId="1076"/>
          <ac:picMkLst>
            <pc:docMk/>
            <pc:sldMk cId="342667602" sldId="647"/>
            <ac:picMk id="6" creationId="{050EF05B-B335-45AF-9A9C-598E386E88E8}"/>
          </ac:picMkLst>
        </pc:picChg>
        <pc:picChg chg="del">
          <ac:chgData name="JIA Yan" userId="ca65725eb945521b" providerId="LiveId" clId="{F26BDAE3-CC9F-4341-8C91-AE165E9E51CE}" dt="2021-11-04T07:42:10.440" v="545" actId="478"/>
          <ac:picMkLst>
            <pc:docMk/>
            <pc:sldMk cId="342667602" sldId="647"/>
            <ac:picMk id="7" creationId="{FF6E5E68-6A53-49C6-9DDC-71616D0DB386}"/>
          </ac:picMkLst>
        </pc:picChg>
        <pc:picChg chg="mod modCrop">
          <ac:chgData name="JIA Yan" userId="ca65725eb945521b" providerId="LiveId" clId="{F26BDAE3-CC9F-4341-8C91-AE165E9E51CE}" dt="2021-11-04T08:37:50.064" v="857" actId="1076"/>
          <ac:picMkLst>
            <pc:docMk/>
            <pc:sldMk cId="342667602" sldId="647"/>
            <ac:picMk id="9" creationId="{3B98E6C3-E7FA-4F72-B73C-F26C775803BA}"/>
          </ac:picMkLst>
        </pc:picChg>
      </pc:sldChg>
      <pc:sldChg chg="addSp delSp modSp add mod modShow">
        <pc:chgData name="JIA Yan" userId="ca65725eb945521b" providerId="LiveId" clId="{F26BDAE3-CC9F-4341-8C91-AE165E9E51CE}" dt="2021-11-11T11:49:45.484" v="2400" actId="729"/>
        <pc:sldMkLst>
          <pc:docMk/>
          <pc:sldMk cId="4011703148" sldId="648"/>
        </pc:sldMkLst>
        <pc:spChg chg="mod">
          <ac:chgData name="JIA Yan" userId="ca65725eb945521b" providerId="LiveId" clId="{F26BDAE3-CC9F-4341-8C91-AE165E9E51CE}" dt="2021-11-11T11:42:31.408" v="2398" actId="20577"/>
          <ac:spMkLst>
            <pc:docMk/>
            <pc:sldMk cId="4011703148" sldId="648"/>
            <ac:spMk id="3" creationId="{1E46C458-BA6F-49C4-890C-B6DCE531E2DF}"/>
          </ac:spMkLst>
        </pc:spChg>
        <pc:spChg chg="del">
          <ac:chgData name="JIA Yan" userId="ca65725eb945521b" providerId="LiveId" clId="{F26BDAE3-CC9F-4341-8C91-AE165E9E51CE}" dt="2021-11-04T08:35:30.019" v="763" actId="478"/>
          <ac:spMkLst>
            <pc:docMk/>
            <pc:sldMk cId="4011703148" sldId="648"/>
            <ac:spMk id="4" creationId="{4F333501-7CF9-4BDF-B410-3714550414D8}"/>
          </ac:spMkLst>
        </pc:spChg>
        <pc:spChg chg="add del">
          <ac:chgData name="JIA Yan" userId="ca65725eb945521b" providerId="LiveId" clId="{F26BDAE3-CC9F-4341-8C91-AE165E9E51CE}" dt="2021-11-04T08:48:45.253" v="1379" actId="22"/>
          <ac:spMkLst>
            <pc:docMk/>
            <pc:sldMk cId="4011703148" sldId="648"/>
            <ac:spMk id="10" creationId="{F6F052C5-7F18-4199-A5C1-4519E70C63DC}"/>
          </ac:spMkLst>
        </pc:spChg>
        <pc:picChg chg="del mod">
          <ac:chgData name="JIA Yan" userId="ca65725eb945521b" providerId="LiveId" clId="{F26BDAE3-CC9F-4341-8C91-AE165E9E51CE}" dt="2021-11-04T08:36:33.063" v="765" actId="478"/>
          <ac:picMkLst>
            <pc:docMk/>
            <pc:sldMk cId="4011703148" sldId="648"/>
            <ac:picMk id="6" creationId="{050EF05B-B335-45AF-9A9C-598E386E88E8}"/>
          </ac:picMkLst>
        </pc:picChg>
        <pc:picChg chg="add mod">
          <ac:chgData name="JIA Yan" userId="ca65725eb945521b" providerId="LiveId" clId="{F26BDAE3-CC9F-4341-8C91-AE165E9E51CE}" dt="2021-11-04T08:46:20.049" v="1333" actId="1076"/>
          <ac:picMkLst>
            <pc:docMk/>
            <pc:sldMk cId="4011703148" sldId="648"/>
            <ac:picMk id="7" creationId="{026F6708-FD3A-4E31-8491-8EDCF28A0823}"/>
          </ac:picMkLst>
        </pc:picChg>
        <pc:picChg chg="del mod">
          <ac:chgData name="JIA Yan" userId="ca65725eb945521b" providerId="LiveId" clId="{F26BDAE3-CC9F-4341-8C91-AE165E9E51CE}" dt="2021-11-04T08:35:28.777" v="762" actId="478"/>
          <ac:picMkLst>
            <pc:docMk/>
            <pc:sldMk cId="4011703148" sldId="648"/>
            <ac:picMk id="9" creationId="{3B98E6C3-E7FA-4F72-B73C-F26C775803BA}"/>
          </ac:picMkLst>
        </pc:picChg>
        <pc:picChg chg="add mod">
          <ac:chgData name="JIA Yan" userId="ca65725eb945521b" providerId="LiveId" clId="{F26BDAE3-CC9F-4341-8C91-AE165E9E51CE}" dt="2021-11-04T08:50:00.577" v="1425" actId="1076"/>
          <ac:picMkLst>
            <pc:docMk/>
            <pc:sldMk cId="4011703148" sldId="648"/>
            <ac:picMk id="11" creationId="{8C30422A-1F07-455E-899A-87713961BE07}"/>
          </ac:picMkLst>
        </pc:picChg>
      </pc:sldChg>
      <pc:sldChg chg="addSp delSp modSp add mod">
        <pc:chgData name="JIA Yan" userId="ca65725eb945521b" providerId="LiveId" clId="{F26BDAE3-CC9F-4341-8C91-AE165E9E51CE}" dt="2021-11-11T13:46:19.967" v="3757" actId="20577"/>
        <pc:sldMkLst>
          <pc:docMk/>
          <pc:sldMk cId="492147439" sldId="649"/>
        </pc:sldMkLst>
        <pc:spChg chg="mod">
          <ac:chgData name="JIA Yan" userId="ca65725eb945521b" providerId="LiveId" clId="{F26BDAE3-CC9F-4341-8C91-AE165E9E51CE}" dt="2021-11-11T13:46:19.967" v="3757" actId="20577"/>
          <ac:spMkLst>
            <pc:docMk/>
            <pc:sldMk cId="492147439" sldId="649"/>
            <ac:spMk id="2" creationId="{5FD2D0C6-C24E-4E48-95D1-B52B99DF45C4}"/>
          </ac:spMkLst>
        </pc:spChg>
        <pc:spChg chg="mod">
          <ac:chgData name="JIA Yan" userId="ca65725eb945521b" providerId="LiveId" clId="{F26BDAE3-CC9F-4341-8C91-AE165E9E51CE}" dt="2021-11-04T12:20:07.144" v="1560" actId="5793"/>
          <ac:spMkLst>
            <pc:docMk/>
            <pc:sldMk cId="492147439" sldId="649"/>
            <ac:spMk id="3" creationId="{23496B3C-1A4C-4682-A737-FAEAD6CED8E9}"/>
          </ac:spMkLst>
        </pc:spChg>
        <pc:picChg chg="mod">
          <ac:chgData name="JIA Yan" userId="ca65725eb945521b" providerId="LiveId" clId="{F26BDAE3-CC9F-4341-8C91-AE165E9E51CE}" dt="2021-11-04T12:20:11.448" v="1562" actId="1076"/>
          <ac:picMkLst>
            <pc:docMk/>
            <pc:sldMk cId="492147439" sldId="649"/>
            <ac:picMk id="5" creationId="{C5332106-3ACE-4C65-9626-56E59191F35F}"/>
          </ac:picMkLst>
        </pc:picChg>
        <pc:picChg chg="add del mod">
          <ac:chgData name="JIA Yan" userId="ca65725eb945521b" providerId="LiveId" clId="{F26BDAE3-CC9F-4341-8C91-AE165E9E51CE}" dt="2021-11-06T09:28:33.940" v="1574"/>
          <ac:picMkLst>
            <pc:docMk/>
            <pc:sldMk cId="492147439" sldId="649"/>
            <ac:picMk id="6" creationId="{C7DD8016-CDFD-40CD-874B-65E2D6CF652C}"/>
          </ac:picMkLst>
        </pc:picChg>
        <pc:picChg chg="mod">
          <ac:chgData name="JIA Yan" userId="ca65725eb945521b" providerId="LiveId" clId="{F26BDAE3-CC9F-4341-8C91-AE165E9E51CE}" dt="2021-11-04T12:20:19.316" v="1565" actId="1076"/>
          <ac:picMkLst>
            <pc:docMk/>
            <pc:sldMk cId="492147439" sldId="649"/>
            <ac:picMk id="7" creationId="{2492BF90-84E3-4C5D-AF81-DD192DF02D76}"/>
          </ac:picMkLst>
        </pc:picChg>
      </pc:sldChg>
      <pc:sldChg chg="addSp delSp modSp new mod">
        <pc:chgData name="JIA Yan" userId="ca65725eb945521b" providerId="LiveId" clId="{F26BDAE3-CC9F-4341-8C91-AE165E9E51CE}" dt="2021-11-06T10:53:14.669" v="1876" actId="1076"/>
        <pc:sldMkLst>
          <pc:docMk/>
          <pc:sldMk cId="491542048" sldId="650"/>
        </pc:sldMkLst>
        <pc:picChg chg="add del mod">
          <ac:chgData name="JIA Yan" userId="ca65725eb945521b" providerId="LiveId" clId="{F26BDAE3-CC9F-4341-8C91-AE165E9E51CE}" dt="2021-11-06T09:33:44.382" v="1610" actId="478"/>
          <ac:picMkLst>
            <pc:docMk/>
            <pc:sldMk cId="491542048" sldId="650"/>
            <ac:picMk id="5" creationId="{1778C0E0-31BE-4603-82B4-DE8B1CCDD5C7}"/>
          </ac:picMkLst>
        </pc:picChg>
        <pc:picChg chg="add del">
          <ac:chgData name="JIA Yan" userId="ca65725eb945521b" providerId="LiveId" clId="{F26BDAE3-CC9F-4341-8C91-AE165E9E51CE}" dt="2021-11-06T09:39:11.224" v="1616" actId="22"/>
          <ac:picMkLst>
            <pc:docMk/>
            <pc:sldMk cId="491542048" sldId="650"/>
            <ac:picMk id="5" creationId="{F4807AB0-1584-4BB8-81BD-43FAA9CA235C}"/>
          </ac:picMkLst>
        </pc:picChg>
        <pc:picChg chg="add mod">
          <ac:chgData name="JIA Yan" userId="ca65725eb945521b" providerId="LiveId" clId="{F26BDAE3-CC9F-4341-8C91-AE165E9E51CE}" dt="2021-11-06T10:53:14.669" v="1876" actId="1076"/>
          <ac:picMkLst>
            <pc:docMk/>
            <pc:sldMk cId="491542048" sldId="650"/>
            <ac:picMk id="7" creationId="{55E22063-4B7C-4D3E-8E52-FAF49124E885}"/>
          </ac:picMkLst>
        </pc:picChg>
      </pc:sldChg>
      <pc:sldChg chg="addSp modSp new mod">
        <pc:chgData name="JIA Yan" userId="ca65725eb945521b" providerId="LiveId" clId="{F26BDAE3-CC9F-4341-8C91-AE165E9E51CE}" dt="2021-11-06T09:39:17.198" v="1619" actId="1076"/>
        <pc:sldMkLst>
          <pc:docMk/>
          <pc:sldMk cId="2998112328" sldId="651"/>
        </pc:sldMkLst>
        <pc:picChg chg="add mod">
          <ac:chgData name="JIA Yan" userId="ca65725eb945521b" providerId="LiveId" clId="{F26BDAE3-CC9F-4341-8C91-AE165E9E51CE}" dt="2021-11-06T09:39:17.198" v="1619" actId="1076"/>
          <ac:picMkLst>
            <pc:docMk/>
            <pc:sldMk cId="2998112328" sldId="651"/>
            <ac:picMk id="5" creationId="{F6A441BC-B46C-4D16-BBCF-F396BE7B9A75}"/>
          </ac:picMkLst>
        </pc:picChg>
      </pc:sldChg>
      <pc:sldChg chg="new del ord">
        <pc:chgData name="JIA Yan" userId="ca65725eb945521b" providerId="LiveId" clId="{F26BDAE3-CC9F-4341-8C91-AE165E9E51CE}" dt="2021-11-11T13:45:20.488" v="3573" actId="47"/>
        <pc:sldMkLst>
          <pc:docMk/>
          <pc:sldMk cId="436952725" sldId="652"/>
        </pc:sldMkLst>
      </pc:sldChg>
      <pc:sldChg chg="addSp delSp modSp add mod">
        <pc:chgData name="JIA Yan" userId="ca65725eb945521b" providerId="LiveId" clId="{F26BDAE3-CC9F-4341-8C91-AE165E9E51CE}" dt="2021-11-11T13:46:27.011" v="3766" actId="20577"/>
        <pc:sldMkLst>
          <pc:docMk/>
          <pc:sldMk cId="3999152972" sldId="653"/>
        </pc:sldMkLst>
        <pc:spChg chg="mod">
          <ac:chgData name="JIA Yan" userId="ca65725eb945521b" providerId="LiveId" clId="{F26BDAE3-CC9F-4341-8C91-AE165E9E51CE}" dt="2021-11-11T13:46:27.011" v="3766" actId="20577"/>
          <ac:spMkLst>
            <pc:docMk/>
            <pc:sldMk cId="3999152972" sldId="653"/>
            <ac:spMk id="2" creationId="{5FD2D0C6-C24E-4E48-95D1-B52B99DF45C4}"/>
          </ac:spMkLst>
        </pc:spChg>
        <pc:spChg chg="del">
          <ac:chgData name="JIA Yan" userId="ca65725eb945521b" providerId="LiveId" clId="{F26BDAE3-CC9F-4341-8C91-AE165E9E51CE}" dt="2021-11-06T09:28:47.459" v="1579" actId="478"/>
          <ac:spMkLst>
            <pc:docMk/>
            <pc:sldMk cId="3999152972" sldId="653"/>
            <ac:spMk id="3" creationId="{23496B3C-1A4C-4682-A737-FAEAD6CED8E9}"/>
          </ac:spMkLst>
        </pc:spChg>
        <pc:spChg chg="add del mod">
          <ac:chgData name="JIA Yan" userId="ca65725eb945521b" providerId="LiveId" clId="{F26BDAE3-CC9F-4341-8C91-AE165E9E51CE}" dt="2021-11-06T09:29:52.473" v="1584"/>
          <ac:spMkLst>
            <pc:docMk/>
            <pc:sldMk cId="3999152972" sldId="653"/>
            <ac:spMk id="6" creationId="{E68B4877-11D2-4144-9898-ABB2953C0A0F}"/>
          </ac:spMkLst>
        </pc:spChg>
        <pc:picChg chg="del">
          <ac:chgData name="JIA Yan" userId="ca65725eb945521b" providerId="LiveId" clId="{F26BDAE3-CC9F-4341-8C91-AE165E9E51CE}" dt="2021-11-06T09:28:43.188" v="1577" actId="478"/>
          <ac:picMkLst>
            <pc:docMk/>
            <pc:sldMk cId="3999152972" sldId="653"/>
            <ac:picMk id="5" creationId="{C5332106-3ACE-4C65-9626-56E59191F35F}"/>
          </ac:picMkLst>
        </pc:picChg>
        <pc:picChg chg="del">
          <ac:chgData name="JIA Yan" userId="ca65725eb945521b" providerId="LiveId" clId="{F26BDAE3-CC9F-4341-8C91-AE165E9E51CE}" dt="2021-11-06T09:28:44.677" v="1578" actId="478"/>
          <ac:picMkLst>
            <pc:docMk/>
            <pc:sldMk cId="3999152972" sldId="653"/>
            <ac:picMk id="7" creationId="{2492BF90-84E3-4C5D-AF81-DD192DF02D76}"/>
          </ac:picMkLst>
        </pc:picChg>
        <pc:picChg chg="add del mod">
          <ac:chgData name="JIA Yan" userId="ca65725eb945521b" providerId="LiveId" clId="{F26BDAE3-CC9F-4341-8C91-AE165E9E51CE}" dt="2021-11-06T09:29:51.821" v="1583" actId="478"/>
          <ac:picMkLst>
            <pc:docMk/>
            <pc:sldMk cId="3999152972" sldId="653"/>
            <ac:picMk id="8" creationId="{0CAB4C98-BF2A-4409-BD8D-24E06BA58D35}"/>
          </ac:picMkLst>
        </pc:picChg>
        <pc:picChg chg="add mod">
          <ac:chgData name="JIA Yan" userId="ca65725eb945521b" providerId="LiveId" clId="{F26BDAE3-CC9F-4341-8C91-AE165E9E51CE}" dt="2021-11-06T09:32:28.558" v="1602" actId="1076"/>
          <ac:picMkLst>
            <pc:docMk/>
            <pc:sldMk cId="3999152972" sldId="653"/>
            <ac:picMk id="10" creationId="{01631660-7815-4AF4-A9E6-F218EEC356B5}"/>
          </ac:picMkLst>
        </pc:picChg>
        <pc:picChg chg="add del mod">
          <ac:chgData name="JIA Yan" userId="ca65725eb945521b" providerId="LiveId" clId="{F26BDAE3-CC9F-4341-8C91-AE165E9E51CE}" dt="2021-11-06T09:30:23.121" v="1588" actId="478"/>
          <ac:picMkLst>
            <pc:docMk/>
            <pc:sldMk cId="3999152972" sldId="653"/>
            <ac:picMk id="12" creationId="{AE3742B1-2190-4992-8265-8C6444637876}"/>
          </ac:picMkLst>
        </pc:picChg>
        <pc:picChg chg="add mod">
          <ac:chgData name="JIA Yan" userId="ca65725eb945521b" providerId="LiveId" clId="{F26BDAE3-CC9F-4341-8C91-AE165E9E51CE}" dt="2021-11-06T09:32:32.680" v="1605" actId="1076"/>
          <ac:picMkLst>
            <pc:docMk/>
            <pc:sldMk cId="3999152972" sldId="653"/>
            <ac:picMk id="14" creationId="{E1FFA0BE-5EAC-472B-AE24-72C13C18F607}"/>
          </ac:picMkLst>
        </pc:picChg>
        <pc:picChg chg="add mod">
          <ac:chgData name="JIA Yan" userId="ca65725eb945521b" providerId="LiveId" clId="{F26BDAE3-CC9F-4341-8C91-AE165E9E51CE}" dt="2021-11-06T09:32:39.103" v="1609" actId="1076"/>
          <ac:picMkLst>
            <pc:docMk/>
            <pc:sldMk cId="3999152972" sldId="653"/>
            <ac:picMk id="16" creationId="{41F402B0-AB8E-47B5-B9E2-2EE39CECDB18}"/>
          </ac:picMkLst>
        </pc:picChg>
      </pc:sldChg>
      <pc:sldChg chg="addSp modSp new mod">
        <pc:chgData name="JIA Yan" userId="ca65725eb945521b" providerId="LiveId" clId="{F26BDAE3-CC9F-4341-8C91-AE165E9E51CE}" dt="2021-11-06T09:52:42.274" v="1626" actId="1076"/>
        <pc:sldMkLst>
          <pc:docMk/>
          <pc:sldMk cId="4051103339" sldId="654"/>
        </pc:sldMkLst>
        <pc:picChg chg="add mod">
          <ac:chgData name="JIA Yan" userId="ca65725eb945521b" providerId="LiveId" clId="{F26BDAE3-CC9F-4341-8C91-AE165E9E51CE}" dt="2021-11-06T09:52:42.274" v="1626" actId="1076"/>
          <ac:picMkLst>
            <pc:docMk/>
            <pc:sldMk cId="4051103339" sldId="654"/>
            <ac:picMk id="5" creationId="{959448CD-6020-40B0-A709-FE0BDA294E18}"/>
          </ac:picMkLst>
        </pc:picChg>
      </pc:sldChg>
      <pc:sldChg chg="addSp modSp new mod modAnim">
        <pc:chgData name="JIA Yan" userId="ca65725eb945521b" providerId="LiveId" clId="{F26BDAE3-CC9F-4341-8C91-AE165E9E51CE}" dt="2021-11-11T07:38:35.877" v="2277" actId="1038"/>
        <pc:sldMkLst>
          <pc:docMk/>
          <pc:sldMk cId="3764934246" sldId="655"/>
        </pc:sldMkLst>
        <pc:spChg chg="add mod">
          <ac:chgData name="JIA Yan" userId="ca65725eb945521b" providerId="LiveId" clId="{F26BDAE3-CC9F-4341-8C91-AE165E9E51CE}" dt="2021-11-11T07:38:35.877" v="2277" actId="1038"/>
          <ac:spMkLst>
            <pc:docMk/>
            <pc:sldMk cId="3764934246" sldId="655"/>
            <ac:spMk id="5" creationId="{6014C476-6C98-4239-A563-C568EB340458}"/>
          </ac:spMkLst>
        </pc:spChg>
        <pc:spChg chg="add mod">
          <ac:chgData name="JIA Yan" userId="ca65725eb945521b" providerId="LiveId" clId="{F26BDAE3-CC9F-4341-8C91-AE165E9E51CE}" dt="2021-11-06T10:54:43.829" v="1941" actId="1076"/>
          <ac:spMkLst>
            <pc:docMk/>
            <pc:sldMk cId="3764934246" sldId="655"/>
            <ac:spMk id="7" creationId="{AA13EB43-7654-4793-8F90-595DC2429F43}"/>
          </ac:spMkLst>
        </pc:spChg>
        <pc:picChg chg="add mod">
          <ac:chgData name="JIA Yan" userId="ca65725eb945521b" providerId="LiveId" clId="{F26BDAE3-CC9F-4341-8C91-AE165E9E51CE}" dt="2021-11-06T10:52:21.806" v="1867" actId="14100"/>
          <ac:picMkLst>
            <pc:docMk/>
            <pc:sldMk cId="3764934246" sldId="655"/>
            <ac:picMk id="4" creationId="{27C6D9D4-BEF6-4218-AF69-82D975BD8302}"/>
          </ac:picMkLst>
        </pc:picChg>
        <pc:picChg chg="add mod">
          <ac:chgData name="JIA Yan" userId="ca65725eb945521b" providerId="LiveId" clId="{F26BDAE3-CC9F-4341-8C91-AE165E9E51CE}" dt="2021-11-06T10:52:54.999" v="1868"/>
          <ac:picMkLst>
            <pc:docMk/>
            <pc:sldMk cId="3764934246" sldId="655"/>
            <ac:picMk id="6" creationId="{6F8A2F26-BFB5-46F4-9AD5-45C3A20189DD}"/>
          </ac:picMkLst>
        </pc:picChg>
        <pc:picChg chg="add mod">
          <ac:chgData name="JIA Yan" userId="ca65725eb945521b" providerId="LiveId" clId="{F26BDAE3-CC9F-4341-8C91-AE165E9E51CE}" dt="2021-11-06T10:56:13.020" v="1946" actId="1076"/>
          <ac:picMkLst>
            <pc:docMk/>
            <pc:sldMk cId="3764934246" sldId="655"/>
            <ac:picMk id="8" creationId="{01631660-7815-4AF4-A9E6-F218EEC356B5}"/>
          </ac:picMkLst>
        </pc:picChg>
      </pc:sldChg>
      <pc:sldChg chg="addSp delSp modSp new mod ord">
        <pc:chgData name="JIA Yan" userId="ca65725eb945521b" providerId="LiveId" clId="{F26BDAE3-CC9F-4341-8C91-AE165E9E51CE}" dt="2021-11-17T13:47:50.015" v="4084" actId="1076"/>
        <pc:sldMkLst>
          <pc:docMk/>
          <pc:sldMk cId="725975390" sldId="656"/>
        </pc:sldMkLst>
        <pc:spChg chg="mod">
          <ac:chgData name="JIA Yan" userId="ca65725eb945521b" providerId="LiveId" clId="{F26BDAE3-CC9F-4341-8C91-AE165E9E51CE}" dt="2021-11-11T08:57:55.982" v="2304" actId="20577"/>
          <ac:spMkLst>
            <pc:docMk/>
            <pc:sldMk cId="725975390" sldId="656"/>
            <ac:spMk id="2" creationId="{7474BB59-3526-4455-B7BD-A7EA789CDADB}"/>
          </ac:spMkLst>
        </pc:spChg>
        <pc:spChg chg="add mod">
          <ac:chgData name="JIA Yan" userId="ca65725eb945521b" providerId="LiveId" clId="{F26BDAE3-CC9F-4341-8C91-AE165E9E51CE}" dt="2021-11-11T11:15:04.349" v="2309" actId="1076"/>
          <ac:spMkLst>
            <pc:docMk/>
            <pc:sldMk cId="725975390" sldId="656"/>
            <ac:spMk id="3" creationId="{111AE83F-5BCE-43D6-B36C-F5E3E00197D8}"/>
          </ac:spMkLst>
        </pc:spChg>
        <pc:spChg chg="del">
          <ac:chgData name="JIA Yan" userId="ca65725eb945521b" providerId="LiveId" clId="{F26BDAE3-CC9F-4341-8C91-AE165E9E51CE}" dt="2021-11-08T09:13:49.582" v="2251"/>
          <ac:spMkLst>
            <pc:docMk/>
            <pc:sldMk cId="725975390" sldId="656"/>
            <ac:spMk id="3" creationId="{A7B7989E-8F6E-464A-B7D8-9166C987BB10}"/>
          </ac:spMkLst>
        </pc:spChg>
        <pc:spChg chg="add mod">
          <ac:chgData name="JIA Yan" userId="ca65725eb945521b" providerId="LiveId" clId="{F26BDAE3-CC9F-4341-8C91-AE165E9E51CE}" dt="2021-11-11T11:19:13.311" v="2334" actId="20577"/>
          <ac:spMkLst>
            <pc:docMk/>
            <pc:sldMk cId="725975390" sldId="656"/>
            <ac:spMk id="7" creationId="{C72C4820-3561-413E-9E97-7905EC722839}"/>
          </ac:spMkLst>
        </pc:spChg>
        <pc:picChg chg="add del mod">
          <ac:chgData name="JIA Yan" userId="ca65725eb945521b" providerId="LiveId" clId="{F26BDAE3-CC9F-4341-8C91-AE165E9E51CE}" dt="2021-11-08T09:14:06.842" v="2257" actId="478"/>
          <ac:picMkLst>
            <pc:docMk/>
            <pc:sldMk cId="725975390" sldId="656"/>
            <ac:picMk id="5" creationId="{5458C618-14BC-457B-AE75-4B281C7FFA22}"/>
          </ac:picMkLst>
        </pc:picChg>
        <pc:picChg chg="add mod">
          <ac:chgData name="JIA Yan" userId="ca65725eb945521b" providerId="LiveId" clId="{F26BDAE3-CC9F-4341-8C91-AE165E9E51CE}" dt="2021-11-17T13:47:50.015" v="4084" actId="1076"/>
          <ac:picMkLst>
            <pc:docMk/>
            <pc:sldMk cId="725975390" sldId="656"/>
            <ac:picMk id="5" creationId="{5C53927E-31E3-4EF0-9E9E-1A38CB5F81FA}"/>
          </ac:picMkLst>
        </pc:picChg>
        <pc:picChg chg="add del mod">
          <ac:chgData name="JIA Yan" userId="ca65725eb945521b" providerId="LiveId" clId="{F26BDAE3-CC9F-4341-8C91-AE165E9E51CE}" dt="2021-11-08T10:19:16.754" v="2261" actId="21"/>
          <ac:picMkLst>
            <pc:docMk/>
            <pc:sldMk cId="725975390" sldId="656"/>
            <ac:picMk id="9" creationId="{B3892D15-99B3-4E7C-88C0-B4E30EF780D5}"/>
          </ac:picMkLst>
        </pc:picChg>
      </pc:sldChg>
      <pc:sldChg chg="modSp add mod">
        <pc:chgData name="JIA Yan" userId="ca65725eb945521b" providerId="LiveId" clId="{F26BDAE3-CC9F-4341-8C91-AE165E9E51CE}" dt="2021-11-06T11:16:09.500" v="2143" actId="1076"/>
        <pc:sldMkLst>
          <pc:docMk/>
          <pc:sldMk cId="3312588998" sldId="657"/>
        </pc:sldMkLst>
        <pc:picChg chg="mod">
          <ac:chgData name="JIA Yan" userId="ca65725eb945521b" providerId="LiveId" clId="{F26BDAE3-CC9F-4341-8C91-AE165E9E51CE}" dt="2021-11-06T11:16:09.500" v="2143" actId="1076"/>
          <ac:picMkLst>
            <pc:docMk/>
            <pc:sldMk cId="3312588998" sldId="657"/>
            <ac:picMk id="5" creationId="{FB2D2475-5D4F-4492-BC36-26050E7E0C39}"/>
          </ac:picMkLst>
        </pc:picChg>
      </pc:sldChg>
      <pc:sldChg chg="addSp modSp new del mod ord">
        <pc:chgData name="JIA Yan" userId="ca65725eb945521b" providerId="LiveId" clId="{F26BDAE3-CC9F-4341-8C91-AE165E9E51CE}" dt="2021-11-06T11:16:04.006" v="2140" actId="2696"/>
        <pc:sldMkLst>
          <pc:docMk/>
          <pc:sldMk cId="4142410544" sldId="657"/>
        </pc:sldMkLst>
        <pc:picChg chg="add mod">
          <ac:chgData name="JIA Yan" userId="ca65725eb945521b" providerId="LiveId" clId="{F26BDAE3-CC9F-4341-8C91-AE165E9E51CE}" dt="2021-11-06T09:53:15.427" v="1630" actId="1076"/>
          <ac:picMkLst>
            <pc:docMk/>
            <pc:sldMk cId="4142410544" sldId="657"/>
            <ac:picMk id="5" creationId="{FB2D2475-5D4F-4492-BC36-26050E7E0C39}"/>
          </ac:picMkLst>
        </pc:picChg>
      </pc:sldChg>
      <pc:sldChg chg="addSp delSp modSp new mod ord">
        <pc:chgData name="JIA Yan" userId="ca65725eb945521b" providerId="LiveId" clId="{F26BDAE3-CC9F-4341-8C91-AE165E9E51CE}" dt="2021-11-08T10:19:40.140" v="2272" actId="14100"/>
        <pc:sldMkLst>
          <pc:docMk/>
          <pc:sldMk cId="630982928" sldId="658"/>
        </pc:sldMkLst>
        <pc:spChg chg="mod">
          <ac:chgData name="JIA Yan" userId="ca65725eb945521b" providerId="LiveId" clId="{F26BDAE3-CC9F-4341-8C91-AE165E9E51CE}" dt="2021-11-08T10:19:28.333" v="2267" actId="404"/>
          <ac:spMkLst>
            <pc:docMk/>
            <pc:sldMk cId="630982928" sldId="658"/>
            <ac:spMk id="3" creationId="{7B15F346-215F-4C5C-9C72-76A5E28D148F}"/>
          </ac:spMkLst>
        </pc:spChg>
        <pc:spChg chg="add del mod">
          <ac:chgData name="JIA Yan" userId="ca65725eb945521b" providerId="LiveId" clId="{F26BDAE3-CC9F-4341-8C91-AE165E9E51CE}" dt="2021-11-08T09:08:50.661" v="2231" actId="478"/>
          <ac:spMkLst>
            <pc:docMk/>
            <pc:sldMk cId="630982928" sldId="658"/>
            <ac:spMk id="5" creationId="{CC2756BB-EB4C-4F56-A3B1-DFF71A229DA5}"/>
          </ac:spMkLst>
        </pc:spChg>
        <pc:spChg chg="add mod">
          <ac:chgData name="JIA Yan" userId="ca65725eb945521b" providerId="LiveId" clId="{F26BDAE3-CC9F-4341-8C91-AE165E9E51CE}" dt="2021-11-08T10:19:40.140" v="2272" actId="14100"/>
          <ac:spMkLst>
            <pc:docMk/>
            <pc:sldMk cId="630982928" sldId="658"/>
            <ac:spMk id="6" creationId="{439E9B32-2122-445C-91D8-5E81E74C84EA}"/>
          </ac:spMkLst>
        </pc:spChg>
        <pc:picChg chg="add mod">
          <ac:chgData name="JIA Yan" userId="ca65725eb945521b" providerId="LiveId" clId="{F26BDAE3-CC9F-4341-8C91-AE165E9E51CE}" dt="2021-11-08T10:19:33.347" v="2270" actId="1076"/>
          <ac:picMkLst>
            <pc:docMk/>
            <pc:sldMk cId="630982928" sldId="658"/>
            <ac:picMk id="7" creationId="{6D169BA4-BAAD-4EF8-A5DA-CBECF718B149}"/>
          </ac:picMkLst>
        </pc:picChg>
      </pc:sldChg>
      <pc:sldChg chg="addSp delSp modSp new mod">
        <pc:chgData name="JIA Yan" userId="ca65725eb945521b" providerId="LiveId" clId="{F26BDAE3-CC9F-4341-8C91-AE165E9E51CE}" dt="2021-11-11T07:47:18.395" v="2280" actId="14100"/>
        <pc:sldMkLst>
          <pc:docMk/>
          <pc:sldMk cId="3777728174" sldId="659"/>
        </pc:sldMkLst>
        <pc:spChg chg="add del">
          <ac:chgData name="JIA Yan" userId="ca65725eb945521b" providerId="LiveId" clId="{F26BDAE3-CC9F-4341-8C91-AE165E9E51CE}" dt="2021-11-06T10:32:12.208" v="1648" actId="22"/>
          <ac:spMkLst>
            <pc:docMk/>
            <pc:sldMk cId="3777728174" sldId="659"/>
            <ac:spMk id="3" creationId="{E394BAAA-A40A-41AB-A351-1F1FB4124D4A}"/>
          </ac:spMkLst>
        </pc:spChg>
        <pc:spChg chg="add mod">
          <ac:chgData name="JIA Yan" userId="ca65725eb945521b" providerId="LiveId" clId="{F26BDAE3-CC9F-4341-8C91-AE165E9E51CE}" dt="2021-11-06T10:40:33.104" v="1720" actId="1076"/>
          <ac:spMkLst>
            <pc:docMk/>
            <pc:sldMk cId="3777728174" sldId="659"/>
            <ac:spMk id="10" creationId="{A0B11742-146C-4BA8-9072-08737E963F08}"/>
          </ac:spMkLst>
        </pc:spChg>
        <pc:picChg chg="add del mod ord">
          <ac:chgData name="JIA Yan" userId="ca65725eb945521b" providerId="LiveId" clId="{F26BDAE3-CC9F-4341-8C91-AE165E9E51CE}" dt="2021-11-06T10:32:03.562" v="1641" actId="22"/>
          <ac:picMkLst>
            <pc:docMk/>
            <pc:sldMk cId="3777728174" sldId="659"/>
            <ac:picMk id="5" creationId="{4C165294-BEB5-4396-B1ED-6AC528FB2B77}"/>
          </ac:picMkLst>
        </pc:picChg>
        <pc:picChg chg="add del mod">
          <ac:chgData name="JIA Yan" userId="ca65725eb945521b" providerId="LiveId" clId="{F26BDAE3-CC9F-4341-8C91-AE165E9E51CE}" dt="2021-11-06T10:32:11.014" v="1647" actId="22"/>
          <ac:picMkLst>
            <pc:docMk/>
            <pc:sldMk cId="3777728174" sldId="659"/>
            <ac:picMk id="7" creationId="{329BA0FA-DD12-48E5-9439-8213B09F28F6}"/>
          </ac:picMkLst>
        </pc:picChg>
        <pc:picChg chg="add mod ord">
          <ac:chgData name="JIA Yan" userId="ca65725eb945521b" providerId="LiveId" clId="{F26BDAE3-CC9F-4341-8C91-AE165E9E51CE}" dt="2021-11-06T10:40:33.104" v="1720" actId="1076"/>
          <ac:picMkLst>
            <pc:docMk/>
            <pc:sldMk cId="3777728174" sldId="659"/>
            <ac:picMk id="9" creationId="{3832DE04-D2DD-4D5E-842C-D6E8533D7C5B}"/>
          </ac:picMkLst>
        </pc:picChg>
        <pc:picChg chg="add del mod">
          <ac:chgData name="JIA Yan" userId="ca65725eb945521b" providerId="LiveId" clId="{F26BDAE3-CC9F-4341-8C91-AE165E9E51CE}" dt="2021-11-11T07:47:18.395" v="2280" actId="14100"/>
          <ac:picMkLst>
            <pc:docMk/>
            <pc:sldMk cId="3777728174" sldId="659"/>
            <ac:picMk id="12" creationId="{C5C66C3E-C6D9-4D94-8A29-0023A07722DF}"/>
          </ac:picMkLst>
        </pc:picChg>
      </pc:sldChg>
      <pc:sldChg chg="addSp modSp new mod">
        <pc:chgData name="JIA Yan" userId="ca65725eb945521b" providerId="LiveId" clId="{F26BDAE3-CC9F-4341-8C91-AE165E9E51CE}" dt="2021-11-06T10:48:08.699" v="1740" actId="1076"/>
        <pc:sldMkLst>
          <pc:docMk/>
          <pc:sldMk cId="15551268" sldId="660"/>
        </pc:sldMkLst>
        <pc:picChg chg="add mod">
          <ac:chgData name="JIA Yan" userId="ca65725eb945521b" providerId="LiveId" clId="{F26BDAE3-CC9F-4341-8C91-AE165E9E51CE}" dt="2021-11-06T10:48:08.699" v="1740" actId="1076"/>
          <ac:picMkLst>
            <pc:docMk/>
            <pc:sldMk cId="15551268" sldId="660"/>
            <ac:picMk id="5" creationId="{37C51708-4F32-442A-89C4-09C16C8EC6FE}"/>
          </ac:picMkLst>
        </pc:picChg>
      </pc:sldChg>
      <pc:sldChg chg="addSp delSp modSp new mod modClrScheme chgLayout">
        <pc:chgData name="JIA Yan" userId="ca65725eb945521b" providerId="LiveId" clId="{F26BDAE3-CC9F-4341-8C91-AE165E9E51CE}" dt="2021-11-06T10:57:14.404" v="1950"/>
        <pc:sldMkLst>
          <pc:docMk/>
          <pc:sldMk cId="452123667" sldId="661"/>
        </pc:sldMkLst>
        <pc:spChg chg="del mod ord">
          <ac:chgData name="JIA Yan" userId="ca65725eb945521b" providerId="LiveId" clId="{F26BDAE3-CC9F-4341-8C91-AE165E9E51CE}" dt="2021-11-06T10:48:23.273" v="1742" actId="700"/>
          <ac:spMkLst>
            <pc:docMk/>
            <pc:sldMk cId="452123667" sldId="661"/>
            <ac:spMk id="2" creationId="{AC7DDE25-F478-4EAA-B0AF-63B2AF0639CB}"/>
          </ac:spMkLst>
        </pc:spChg>
        <pc:spChg chg="del mod ord">
          <ac:chgData name="JIA Yan" userId="ca65725eb945521b" providerId="LiveId" clId="{F26BDAE3-CC9F-4341-8C91-AE165E9E51CE}" dt="2021-11-06T10:48:23.273" v="1742" actId="700"/>
          <ac:spMkLst>
            <pc:docMk/>
            <pc:sldMk cId="452123667" sldId="661"/>
            <ac:spMk id="3" creationId="{2028D217-24FE-4D66-848B-2E28C574D9A1}"/>
          </ac:spMkLst>
        </pc:spChg>
        <pc:spChg chg="add mod ord">
          <ac:chgData name="JIA Yan" userId="ca65725eb945521b" providerId="LiveId" clId="{F26BDAE3-CC9F-4341-8C91-AE165E9E51CE}" dt="2021-11-06T10:49:26.476" v="1854" actId="20577"/>
          <ac:spMkLst>
            <pc:docMk/>
            <pc:sldMk cId="452123667" sldId="661"/>
            <ac:spMk id="4" creationId="{683C3DB4-218E-4A78-A8B0-24FCF2E2A7EF}"/>
          </ac:spMkLst>
        </pc:spChg>
        <pc:spChg chg="add mod ord">
          <ac:chgData name="JIA Yan" userId="ca65725eb945521b" providerId="LiveId" clId="{F26BDAE3-CC9F-4341-8C91-AE165E9E51CE}" dt="2021-11-06T10:48:23.273" v="1742" actId="700"/>
          <ac:spMkLst>
            <pc:docMk/>
            <pc:sldMk cId="452123667" sldId="661"/>
            <ac:spMk id="5" creationId="{F79AB00D-9C5E-4225-9014-055FC2B8022B}"/>
          </ac:spMkLst>
        </pc:spChg>
        <pc:spChg chg="add mod">
          <ac:chgData name="JIA Yan" userId="ca65725eb945521b" providerId="LiveId" clId="{F26BDAE3-CC9F-4341-8C91-AE165E9E51CE}" dt="2021-11-06T10:57:14.404" v="1950"/>
          <ac:spMkLst>
            <pc:docMk/>
            <pc:sldMk cId="452123667" sldId="661"/>
            <ac:spMk id="7" creationId="{CCBC445B-E439-4A8B-BC33-81DF7D8E664F}"/>
          </ac:spMkLst>
        </pc:spChg>
        <pc:picChg chg="add mod">
          <ac:chgData name="JIA Yan" userId="ca65725eb945521b" providerId="LiveId" clId="{F26BDAE3-CC9F-4341-8C91-AE165E9E51CE}" dt="2021-11-06T10:57:08.188" v="1949"/>
          <ac:picMkLst>
            <pc:docMk/>
            <pc:sldMk cId="452123667" sldId="661"/>
            <ac:picMk id="6" creationId="{01631660-7815-4AF4-A9E6-F218EEC356B5}"/>
          </ac:picMkLst>
        </pc:picChg>
        <pc:picChg chg="add mod">
          <ac:chgData name="JIA Yan" userId="ca65725eb945521b" providerId="LiveId" clId="{F26BDAE3-CC9F-4341-8C91-AE165E9E51CE}" dt="2021-11-06T10:57:14.404" v="1950"/>
          <ac:picMkLst>
            <pc:docMk/>
            <pc:sldMk cId="452123667" sldId="661"/>
            <ac:picMk id="8" creationId="{E62CA8D9-3D9F-4A78-89FF-0D8EED48DB8D}"/>
          </ac:picMkLst>
        </pc:picChg>
      </pc:sldChg>
      <pc:sldChg chg="addSp modSp new mod">
        <pc:chgData name="JIA Yan" userId="ca65725eb945521b" providerId="LiveId" clId="{F26BDAE3-CC9F-4341-8C91-AE165E9E51CE}" dt="2021-11-06T10:50:36.872" v="1858" actId="1076"/>
        <pc:sldMkLst>
          <pc:docMk/>
          <pc:sldMk cId="564477503" sldId="662"/>
        </pc:sldMkLst>
        <pc:picChg chg="add mod">
          <ac:chgData name="JIA Yan" userId="ca65725eb945521b" providerId="LiveId" clId="{F26BDAE3-CC9F-4341-8C91-AE165E9E51CE}" dt="2021-11-06T10:50:36.872" v="1858" actId="1076"/>
          <ac:picMkLst>
            <pc:docMk/>
            <pc:sldMk cId="564477503" sldId="662"/>
            <ac:picMk id="5" creationId="{18FD6EC4-3632-4CC0-8188-39FDE09E7530}"/>
          </ac:picMkLst>
        </pc:picChg>
      </pc:sldChg>
      <pc:sldChg chg="addSp modSp new mod">
        <pc:chgData name="JIA Yan" userId="ca65725eb945521b" providerId="LiveId" clId="{F26BDAE3-CC9F-4341-8C91-AE165E9E51CE}" dt="2021-11-06T10:51:17.686" v="1862" actId="1076"/>
        <pc:sldMkLst>
          <pc:docMk/>
          <pc:sldMk cId="520853886" sldId="663"/>
        </pc:sldMkLst>
        <pc:picChg chg="add mod">
          <ac:chgData name="JIA Yan" userId="ca65725eb945521b" providerId="LiveId" clId="{F26BDAE3-CC9F-4341-8C91-AE165E9E51CE}" dt="2021-11-06T10:51:17.686" v="1862" actId="1076"/>
          <ac:picMkLst>
            <pc:docMk/>
            <pc:sldMk cId="520853886" sldId="663"/>
            <ac:picMk id="5" creationId="{A6D8A865-237A-416E-BAE8-6DCCA1D26130}"/>
          </ac:picMkLst>
        </pc:picChg>
      </pc:sldChg>
      <pc:sldChg chg="addSp modSp new mod">
        <pc:chgData name="JIA Yan" userId="ca65725eb945521b" providerId="LiveId" clId="{F26BDAE3-CC9F-4341-8C91-AE165E9E51CE}" dt="2021-11-06T10:59:04.067" v="1956" actId="1076"/>
        <pc:sldMkLst>
          <pc:docMk/>
          <pc:sldMk cId="3528024640" sldId="664"/>
        </pc:sldMkLst>
        <pc:picChg chg="add mod">
          <ac:chgData name="JIA Yan" userId="ca65725eb945521b" providerId="LiveId" clId="{F26BDAE3-CC9F-4341-8C91-AE165E9E51CE}" dt="2021-11-06T10:59:04.067" v="1956" actId="1076"/>
          <ac:picMkLst>
            <pc:docMk/>
            <pc:sldMk cId="3528024640" sldId="664"/>
            <ac:picMk id="5" creationId="{ED508819-7D50-462C-8097-3795DB7721AE}"/>
          </ac:picMkLst>
        </pc:picChg>
      </pc:sldChg>
      <pc:sldChg chg="addSp modSp new mod">
        <pc:chgData name="JIA Yan" userId="ca65725eb945521b" providerId="LiveId" clId="{F26BDAE3-CC9F-4341-8C91-AE165E9E51CE}" dt="2021-11-06T11:04:18.710" v="1960" actId="1076"/>
        <pc:sldMkLst>
          <pc:docMk/>
          <pc:sldMk cId="2294197679" sldId="665"/>
        </pc:sldMkLst>
        <pc:picChg chg="add mod">
          <ac:chgData name="JIA Yan" userId="ca65725eb945521b" providerId="LiveId" clId="{F26BDAE3-CC9F-4341-8C91-AE165E9E51CE}" dt="2021-11-06T11:04:18.710" v="1960" actId="1076"/>
          <ac:picMkLst>
            <pc:docMk/>
            <pc:sldMk cId="2294197679" sldId="665"/>
            <ac:picMk id="5" creationId="{E806811E-5A4B-4447-89BE-0F875FE0975A}"/>
          </ac:picMkLst>
        </pc:picChg>
      </pc:sldChg>
      <pc:sldChg chg="addSp modSp new mod">
        <pc:chgData name="JIA Yan" userId="ca65725eb945521b" providerId="LiveId" clId="{F26BDAE3-CC9F-4341-8C91-AE165E9E51CE}" dt="2021-11-06T11:04:56.779" v="1964" actId="1076"/>
        <pc:sldMkLst>
          <pc:docMk/>
          <pc:sldMk cId="1507526989" sldId="666"/>
        </pc:sldMkLst>
        <pc:picChg chg="add mod">
          <ac:chgData name="JIA Yan" userId="ca65725eb945521b" providerId="LiveId" clId="{F26BDAE3-CC9F-4341-8C91-AE165E9E51CE}" dt="2021-11-06T11:04:56.779" v="1964" actId="1076"/>
          <ac:picMkLst>
            <pc:docMk/>
            <pc:sldMk cId="1507526989" sldId="666"/>
            <ac:picMk id="5" creationId="{BBE24E23-F354-4B83-AAF5-6223CE6AAFCB}"/>
          </ac:picMkLst>
        </pc:picChg>
      </pc:sldChg>
      <pc:sldChg chg="addSp modSp new mod">
        <pc:chgData name="JIA Yan" userId="ca65725eb945521b" providerId="LiveId" clId="{F26BDAE3-CC9F-4341-8C91-AE165E9E51CE}" dt="2021-11-06T11:09:06.594" v="1968" actId="1076"/>
        <pc:sldMkLst>
          <pc:docMk/>
          <pc:sldMk cId="1893056862" sldId="667"/>
        </pc:sldMkLst>
        <pc:picChg chg="add mod">
          <ac:chgData name="JIA Yan" userId="ca65725eb945521b" providerId="LiveId" clId="{F26BDAE3-CC9F-4341-8C91-AE165E9E51CE}" dt="2021-11-06T11:09:06.594" v="1968" actId="1076"/>
          <ac:picMkLst>
            <pc:docMk/>
            <pc:sldMk cId="1893056862" sldId="667"/>
            <ac:picMk id="5" creationId="{5319E7AB-330D-4E56-BE24-5555C0BE9F49}"/>
          </ac:picMkLst>
        </pc:picChg>
      </pc:sldChg>
      <pc:sldChg chg="addSp delSp modSp new mod">
        <pc:chgData name="JIA Yan" userId="ca65725eb945521b" providerId="LiveId" clId="{F26BDAE3-CC9F-4341-8C91-AE165E9E51CE}" dt="2021-11-06T11:17:47.547" v="2148" actId="22"/>
        <pc:sldMkLst>
          <pc:docMk/>
          <pc:sldMk cId="1257524807" sldId="668"/>
        </pc:sldMkLst>
        <pc:picChg chg="add mod">
          <ac:chgData name="JIA Yan" userId="ca65725eb945521b" providerId="LiveId" clId="{F26BDAE3-CC9F-4341-8C91-AE165E9E51CE}" dt="2021-11-06T11:16:52.223" v="2146" actId="1076"/>
          <ac:picMkLst>
            <pc:docMk/>
            <pc:sldMk cId="1257524807" sldId="668"/>
            <ac:picMk id="5" creationId="{87043EC1-9193-4B08-A150-963794B6E31C}"/>
          </ac:picMkLst>
        </pc:picChg>
        <pc:picChg chg="add del">
          <ac:chgData name="JIA Yan" userId="ca65725eb945521b" providerId="LiveId" clId="{F26BDAE3-CC9F-4341-8C91-AE165E9E51CE}" dt="2021-11-06T11:17:47.547" v="2148" actId="22"/>
          <ac:picMkLst>
            <pc:docMk/>
            <pc:sldMk cId="1257524807" sldId="668"/>
            <ac:picMk id="7" creationId="{A97EAEE6-E0A0-438F-AB6A-5628534D5343}"/>
          </ac:picMkLst>
        </pc:picChg>
      </pc:sldChg>
      <pc:sldChg chg="addSp modSp new mod">
        <pc:chgData name="JIA Yan" userId="ca65725eb945521b" providerId="LiveId" clId="{F26BDAE3-CC9F-4341-8C91-AE165E9E51CE}" dt="2021-11-06T11:17:56.874" v="2153" actId="1076"/>
        <pc:sldMkLst>
          <pc:docMk/>
          <pc:sldMk cId="1868960790" sldId="669"/>
        </pc:sldMkLst>
        <pc:picChg chg="add mod">
          <ac:chgData name="JIA Yan" userId="ca65725eb945521b" providerId="LiveId" clId="{F26BDAE3-CC9F-4341-8C91-AE165E9E51CE}" dt="2021-11-06T11:17:56.874" v="2153" actId="1076"/>
          <ac:picMkLst>
            <pc:docMk/>
            <pc:sldMk cId="1868960790" sldId="669"/>
            <ac:picMk id="5" creationId="{5FC62FE4-EEC8-466D-999E-B81A17197563}"/>
          </ac:picMkLst>
        </pc:picChg>
      </pc:sldChg>
      <pc:sldChg chg="addSp modSp new mod">
        <pc:chgData name="JIA Yan" userId="ca65725eb945521b" providerId="LiveId" clId="{F26BDAE3-CC9F-4341-8C91-AE165E9E51CE}" dt="2021-11-11T07:55:38.941" v="2293" actId="20577"/>
        <pc:sldMkLst>
          <pc:docMk/>
          <pc:sldMk cId="4000342970" sldId="670"/>
        </pc:sldMkLst>
        <pc:spChg chg="mod">
          <ac:chgData name="JIA Yan" userId="ca65725eb945521b" providerId="LiveId" clId="{F26BDAE3-CC9F-4341-8C91-AE165E9E51CE}" dt="2021-11-11T07:55:38.941" v="2293" actId="20577"/>
          <ac:spMkLst>
            <pc:docMk/>
            <pc:sldMk cId="4000342970" sldId="670"/>
            <ac:spMk id="2" creationId="{5597323E-B8BF-4A82-885B-36EAE928FBA0}"/>
          </ac:spMkLst>
        </pc:spChg>
        <pc:spChg chg="mod">
          <ac:chgData name="JIA Yan" userId="ca65725eb945521b" providerId="LiveId" clId="{F26BDAE3-CC9F-4341-8C91-AE165E9E51CE}" dt="2021-11-06T11:15:18.132" v="2139" actId="20577"/>
          <ac:spMkLst>
            <pc:docMk/>
            <pc:sldMk cId="4000342970" sldId="670"/>
            <ac:spMk id="3" creationId="{BC2EC4EA-77A1-4B6A-B56A-3C40E4ACC9C0}"/>
          </ac:spMkLst>
        </pc:spChg>
        <pc:picChg chg="add mod">
          <ac:chgData name="JIA Yan" userId="ca65725eb945521b" providerId="LiveId" clId="{F26BDAE3-CC9F-4341-8C91-AE165E9E51CE}" dt="2021-11-06T11:11:37.314" v="2091" actId="1076"/>
          <ac:picMkLst>
            <pc:docMk/>
            <pc:sldMk cId="4000342970" sldId="670"/>
            <ac:picMk id="5" creationId="{DBF39E2B-1711-4D87-8E5E-ECD925385604}"/>
          </ac:picMkLst>
        </pc:picChg>
        <pc:picChg chg="add mod">
          <ac:chgData name="JIA Yan" userId="ca65725eb945521b" providerId="LiveId" clId="{F26BDAE3-CC9F-4341-8C91-AE165E9E51CE}" dt="2021-11-06T11:12:33.261" v="2096" actId="1076"/>
          <ac:picMkLst>
            <pc:docMk/>
            <pc:sldMk cId="4000342970" sldId="670"/>
            <ac:picMk id="7" creationId="{75C97D2A-FB51-4F24-AD1C-24E3B33477CF}"/>
          </ac:picMkLst>
        </pc:picChg>
      </pc:sldChg>
      <pc:sldChg chg="addSp modSp new mod">
        <pc:chgData name="JIA Yan" userId="ca65725eb945521b" providerId="LiveId" clId="{F26BDAE3-CC9F-4341-8C91-AE165E9E51CE}" dt="2021-11-06T11:18:37.357" v="2158" actId="1076"/>
        <pc:sldMkLst>
          <pc:docMk/>
          <pc:sldMk cId="3655425973" sldId="671"/>
        </pc:sldMkLst>
        <pc:picChg chg="add mod">
          <ac:chgData name="JIA Yan" userId="ca65725eb945521b" providerId="LiveId" clId="{F26BDAE3-CC9F-4341-8C91-AE165E9E51CE}" dt="2021-11-06T11:18:37.357" v="2158" actId="1076"/>
          <ac:picMkLst>
            <pc:docMk/>
            <pc:sldMk cId="3655425973" sldId="671"/>
            <ac:picMk id="5" creationId="{3F2F1097-2CF7-4252-B70E-83695A083AC4}"/>
          </ac:picMkLst>
        </pc:picChg>
      </pc:sldChg>
      <pc:sldChg chg="addSp modSp new mod">
        <pc:chgData name="JIA Yan" userId="ca65725eb945521b" providerId="LiveId" clId="{F26BDAE3-CC9F-4341-8C91-AE165E9E51CE}" dt="2021-11-06T11:20:15.531" v="2163" actId="1076"/>
        <pc:sldMkLst>
          <pc:docMk/>
          <pc:sldMk cId="4102207081" sldId="672"/>
        </pc:sldMkLst>
        <pc:picChg chg="add mod">
          <ac:chgData name="JIA Yan" userId="ca65725eb945521b" providerId="LiveId" clId="{F26BDAE3-CC9F-4341-8C91-AE165E9E51CE}" dt="2021-11-06T11:20:15.531" v="2163" actId="1076"/>
          <ac:picMkLst>
            <pc:docMk/>
            <pc:sldMk cId="4102207081" sldId="672"/>
            <ac:picMk id="5" creationId="{FFD3D990-1FDF-4EE5-A273-FBE290725A29}"/>
          </ac:picMkLst>
        </pc:picChg>
      </pc:sldChg>
      <pc:sldChg chg="addSp modSp new mod">
        <pc:chgData name="JIA Yan" userId="ca65725eb945521b" providerId="LiveId" clId="{F26BDAE3-CC9F-4341-8C91-AE165E9E51CE}" dt="2021-11-08T08:22:32.894" v="2169" actId="1076"/>
        <pc:sldMkLst>
          <pc:docMk/>
          <pc:sldMk cId="1998274202" sldId="673"/>
        </pc:sldMkLst>
        <pc:picChg chg="add mod">
          <ac:chgData name="JIA Yan" userId="ca65725eb945521b" providerId="LiveId" clId="{F26BDAE3-CC9F-4341-8C91-AE165E9E51CE}" dt="2021-11-08T08:22:32.894" v="2169" actId="1076"/>
          <ac:picMkLst>
            <pc:docMk/>
            <pc:sldMk cId="1998274202" sldId="673"/>
            <ac:picMk id="5" creationId="{AC3F2C39-039A-4902-86E0-73651D572A7B}"/>
          </ac:picMkLst>
        </pc:picChg>
      </pc:sldChg>
      <pc:sldChg chg="addSp modSp new mod">
        <pc:chgData name="JIA Yan" userId="ca65725eb945521b" providerId="LiveId" clId="{F26BDAE3-CC9F-4341-8C91-AE165E9E51CE}" dt="2021-11-08T08:23:43.362" v="2174" actId="1076"/>
        <pc:sldMkLst>
          <pc:docMk/>
          <pc:sldMk cId="2216102154" sldId="674"/>
        </pc:sldMkLst>
        <pc:picChg chg="add mod">
          <ac:chgData name="JIA Yan" userId="ca65725eb945521b" providerId="LiveId" clId="{F26BDAE3-CC9F-4341-8C91-AE165E9E51CE}" dt="2021-11-08T08:23:43.362" v="2174" actId="1076"/>
          <ac:picMkLst>
            <pc:docMk/>
            <pc:sldMk cId="2216102154" sldId="674"/>
            <ac:picMk id="5" creationId="{D4FA8890-1003-4A2C-971B-1C0731DA5755}"/>
          </ac:picMkLst>
        </pc:picChg>
      </pc:sldChg>
      <pc:sldChg chg="addSp delSp modSp new mod">
        <pc:chgData name="JIA Yan" userId="ca65725eb945521b" providerId="LiveId" clId="{F26BDAE3-CC9F-4341-8C91-AE165E9E51CE}" dt="2021-11-11T08:06:39.976" v="2300" actId="14100"/>
        <pc:sldMkLst>
          <pc:docMk/>
          <pc:sldMk cId="2999873913" sldId="675"/>
        </pc:sldMkLst>
        <pc:spChg chg="add del">
          <ac:chgData name="JIA Yan" userId="ca65725eb945521b" providerId="LiveId" clId="{F26BDAE3-CC9F-4341-8C91-AE165E9E51CE}" dt="2021-11-11T08:06:30.809" v="2296"/>
          <ac:spMkLst>
            <pc:docMk/>
            <pc:sldMk cId="2999873913" sldId="675"/>
            <ac:spMk id="3" creationId="{8B3F7CBF-2B0E-4D78-8C95-617BD3A54FFB}"/>
          </ac:spMkLst>
        </pc:spChg>
        <pc:picChg chg="add mod">
          <ac:chgData name="JIA Yan" userId="ca65725eb945521b" providerId="LiveId" clId="{F26BDAE3-CC9F-4341-8C91-AE165E9E51CE}" dt="2021-11-08T08:24:33.796" v="2177" actId="1076"/>
          <ac:picMkLst>
            <pc:docMk/>
            <pc:sldMk cId="2999873913" sldId="675"/>
            <ac:picMk id="5" creationId="{19A95B08-E1CC-42E0-973E-7181490042A1}"/>
          </ac:picMkLst>
        </pc:picChg>
        <pc:picChg chg="add del mod">
          <ac:chgData name="JIA Yan" userId="ca65725eb945521b" providerId="LiveId" clId="{F26BDAE3-CC9F-4341-8C91-AE165E9E51CE}" dt="2021-11-11T08:06:29.843" v="2295"/>
          <ac:picMkLst>
            <pc:docMk/>
            <pc:sldMk cId="2999873913" sldId="675"/>
            <ac:picMk id="6" creationId="{369649EF-5755-47D9-AE76-EA71E53341FB}"/>
          </ac:picMkLst>
        </pc:picChg>
        <pc:picChg chg="add mod ord">
          <ac:chgData name="JIA Yan" userId="ca65725eb945521b" providerId="LiveId" clId="{F26BDAE3-CC9F-4341-8C91-AE165E9E51CE}" dt="2021-11-11T08:06:39.976" v="2300" actId="14100"/>
          <ac:picMkLst>
            <pc:docMk/>
            <pc:sldMk cId="2999873913" sldId="675"/>
            <ac:picMk id="8" creationId="{7BD6DF0E-299D-41B6-95DD-C67E8CC659CD}"/>
          </ac:picMkLst>
        </pc:picChg>
      </pc:sldChg>
      <pc:sldChg chg="addSp modSp new mod">
        <pc:chgData name="JIA Yan" userId="ca65725eb945521b" providerId="LiveId" clId="{F26BDAE3-CC9F-4341-8C91-AE165E9E51CE}" dt="2021-11-08T08:27:15.409" v="2192" actId="1076"/>
        <pc:sldMkLst>
          <pc:docMk/>
          <pc:sldMk cId="3591771314" sldId="676"/>
        </pc:sldMkLst>
        <pc:picChg chg="add mod">
          <ac:chgData name="JIA Yan" userId="ca65725eb945521b" providerId="LiveId" clId="{F26BDAE3-CC9F-4341-8C91-AE165E9E51CE}" dt="2021-11-08T08:27:15.409" v="2192" actId="1076"/>
          <ac:picMkLst>
            <pc:docMk/>
            <pc:sldMk cId="3591771314" sldId="676"/>
            <ac:picMk id="5" creationId="{D5876284-AFD1-4738-A275-26BBD249AC4B}"/>
          </ac:picMkLst>
        </pc:picChg>
      </pc:sldChg>
      <pc:sldChg chg="addSp modSp new mod">
        <pc:chgData name="JIA Yan" userId="ca65725eb945521b" providerId="LiveId" clId="{F26BDAE3-CC9F-4341-8C91-AE165E9E51CE}" dt="2021-11-08T08:26:16.285" v="2189" actId="1076"/>
        <pc:sldMkLst>
          <pc:docMk/>
          <pc:sldMk cId="3004824216" sldId="677"/>
        </pc:sldMkLst>
        <pc:picChg chg="add mod">
          <ac:chgData name="JIA Yan" userId="ca65725eb945521b" providerId="LiveId" clId="{F26BDAE3-CC9F-4341-8C91-AE165E9E51CE}" dt="2021-11-08T08:26:16.285" v="2189" actId="1076"/>
          <ac:picMkLst>
            <pc:docMk/>
            <pc:sldMk cId="3004824216" sldId="677"/>
            <ac:picMk id="5" creationId="{746C0A87-9B14-43DB-A06F-5DF66FED1C82}"/>
          </ac:picMkLst>
        </pc:picChg>
      </pc:sldChg>
      <pc:sldChg chg="addSp modSp new mod">
        <pc:chgData name="JIA Yan" userId="ca65725eb945521b" providerId="LiveId" clId="{F26BDAE3-CC9F-4341-8C91-AE165E9E51CE}" dt="2021-11-08T08:26:04.218" v="2186" actId="1076"/>
        <pc:sldMkLst>
          <pc:docMk/>
          <pc:sldMk cId="715586523" sldId="678"/>
        </pc:sldMkLst>
        <pc:picChg chg="add mod">
          <ac:chgData name="JIA Yan" userId="ca65725eb945521b" providerId="LiveId" clId="{F26BDAE3-CC9F-4341-8C91-AE165E9E51CE}" dt="2021-11-08T08:26:04.218" v="2186" actId="1076"/>
          <ac:picMkLst>
            <pc:docMk/>
            <pc:sldMk cId="715586523" sldId="678"/>
            <ac:picMk id="5" creationId="{4C7CC4F9-AB4F-428A-8B9B-386572ACA74A}"/>
          </ac:picMkLst>
        </pc:picChg>
      </pc:sldChg>
      <pc:sldChg chg="addSp modSp new mod">
        <pc:chgData name="JIA Yan" userId="ca65725eb945521b" providerId="LiveId" clId="{F26BDAE3-CC9F-4341-8C91-AE165E9E51CE}" dt="2021-11-08T08:30:29.493" v="2196" actId="1076"/>
        <pc:sldMkLst>
          <pc:docMk/>
          <pc:sldMk cId="1635231012" sldId="679"/>
        </pc:sldMkLst>
        <pc:picChg chg="add mod">
          <ac:chgData name="JIA Yan" userId="ca65725eb945521b" providerId="LiveId" clId="{F26BDAE3-CC9F-4341-8C91-AE165E9E51CE}" dt="2021-11-08T08:30:29.493" v="2196" actId="1076"/>
          <ac:picMkLst>
            <pc:docMk/>
            <pc:sldMk cId="1635231012" sldId="679"/>
            <ac:picMk id="5" creationId="{8C02D35E-56DF-433C-BC7B-A00CFB7BDD31}"/>
          </ac:picMkLst>
        </pc:picChg>
      </pc:sldChg>
      <pc:sldChg chg="addSp modSp new mod">
        <pc:chgData name="JIA Yan" userId="ca65725eb945521b" providerId="LiveId" clId="{F26BDAE3-CC9F-4341-8C91-AE165E9E51CE}" dt="2021-11-08T08:32:56.853" v="2200" actId="1076"/>
        <pc:sldMkLst>
          <pc:docMk/>
          <pc:sldMk cId="76491677" sldId="680"/>
        </pc:sldMkLst>
        <pc:picChg chg="add mod">
          <ac:chgData name="JIA Yan" userId="ca65725eb945521b" providerId="LiveId" clId="{F26BDAE3-CC9F-4341-8C91-AE165E9E51CE}" dt="2021-11-08T08:32:56.853" v="2200" actId="1076"/>
          <ac:picMkLst>
            <pc:docMk/>
            <pc:sldMk cId="76491677" sldId="680"/>
            <ac:picMk id="5" creationId="{64CF9196-A1E4-42C3-8F7F-C03E377F6DD8}"/>
          </ac:picMkLst>
        </pc:picChg>
      </pc:sldChg>
      <pc:sldChg chg="addSp modSp new mod">
        <pc:chgData name="JIA Yan" userId="ca65725eb945521b" providerId="LiveId" clId="{F26BDAE3-CC9F-4341-8C91-AE165E9E51CE}" dt="2021-11-08T08:51:41.875" v="2213" actId="1076"/>
        <pc:sldMkLst>
          <pc:docMk/>
          <pc:sldMk cId="2263452881" sldId="681"/>
        </pc:sldMkLst>
        <pc:picChg chg="add mod">
          <ac:chgData name="JIA Yan" userId="ca65725eb945521b" providerId="LiveId" clId="{F26BDAE3-CC9F-4341-8C91-AE165E9E51CE}" dt="2021-11-08T08:51:41.875" v="2213" actId="1076"/>
          <ac:picMkLst>
            <pc:docMk/>
            <pc:sldMk cId="2263452881" sldId="681"/>
            <ac:picMk id="5" creationId="{8AB130AA-8D13-4E90-BA30-09FF3557BFD4}"/>
          </ac:picMkLst>
        </pc:picChg>
      </pc:sldChg>
      <pc:sldChg chg="addSp modSp new mod">
        <pc:chgData name="JIA Yan" userId="ca65725eb945521b" providerId="LiveId" clId="{F26BDAE3-CC9F-4341-8C91-AE165E9E51CE}" dt="2021-11-08T08:49:26.922" v="2205" actId="1076"/>
        <pc:sldMkLst>
          <pc:docMk/>
          <pc:sldMk cId="27673789" sldId="682"/>
        </pc:sldMkLst>
        <pc:picChg chg="add mod">
          <ac:chgData name="JIA Yan" userId="ca65725eb945521b" providerId="LiveId" clId="{F26BDAE3-CC9F-4341-8C91-AE165E9E51CE}" dt="2021-11-08T08:49:26.922" v="2205" actId="1076"/>
          <ac:picMkLst>
            <pc:docMk/>
            <pc:sldMk cId="27673789" sldId="682"/>
            <ac:picMk id="5" creationId="{D3936005-68C1-4C9C-9BDE-4E10ECDE9C6E}"/>
          </ac:picMkLst>
        </pc:picChg>
      </pc:sldChg>
      <pc:sldChg chg="addSp modSp new mod">
        <pc:chgData name="JIA Yan" userId="ca65725eb945521b" providerId="LiveId" clId="{F26BDAE3-CC9F-4341-8C91-AE165E9E51CE}" dt="2021-11-08T09:04:26.826" v="2217" actId="1076"/>
        <pc:sldMkLst>
          <pc:docMk/>
          <pc:sldMk cId="1483667951" sldId="683"/>
        </pc:sldMkLst>
        <pc:picChg chg="add mod">
          <ac:chgData name="JIA Yan" userId="ca65725eb945521b" providerId="LiveId" clId="{F26BDAE3-CC9F-4341-8C91-AE165E9E51CE}" dt="2021-11-08T09:04:26.826" v="2217" actId="1076"/>
          <ac:picMkLst>
            <pc:docMk/>
            <pc:sldMk cId="1483667951" sldId="683"/>
            <ac:picMk id="5" creationId="{46D3DA5C-4CBE-498C-AE0D-0D11BAE6EDAF}"/>
          </ac:picMkLst>
        </pc:picChg>
      </pc:sldChg>
      <pc:sldChg chg="addSp delSp modSp new mod ord">
        <pc:chgData name="JIA Yan" userId="ca65725eb945521b" providerId="LiveId" clId="{F26BDAE3-CC9F-4341-8C91-AE165E9E51CE}" dt="2021-11-08T10:19:46.136" v="2274"/>
        <pc:sldMkLst>
          <pc:docMk/>
          <pc:sldMk cId="3645617292" sldId="684"/>
        </pc:sldMkLst>
        <pc:spChg chg="del">
          <ac:chgData name="JIA Yan" userId="ca65725eb945521b" providerId="LiveId" clId="{F26BDAE3-CC9F-4341-8C91-AE165E9E51CE}" dt="2021-11-08T09:13:28.698" v="2236"/>
          <ac:spMkLst>
            <pc:docMk/>
            <pc:sldMk cId="3645617292" sldId="684"/>
            <ac:spMk id="3" creationId="{FD299F99-3C1D-4EFE-96E7-F74CB3B3C14A}"/>
          </ac:spMkLst>
        </pc:spChg>
        <pc:picChg chg="add mod">
          <ac:chgData name="JIA Yan" userId="ca65725eb945521b" providerId="LiveId" clId="{F26BDAE3-CC9F-4341-8C91-AE165E9E51CE}" dt="2021-11-08T09:13:47.417" v="2250" actId="1076"/>
          <ac:picMkLst>
            <pc:docMk/>
            <pc:sldMk cId="3645617292" sldId="684"/>
            <ac:picMk id="5" creationId="{DD86EE44-2831-4B6E-BBBB-B781B1AFA621}"/>
          </ac:picMkLst>
        </pc:picChg>
        <pc:picChg chg="add mod">
          <ac:chgData name="JIA Yan" userId="ca65725eb945521b" providerId="LiveId" clId="{F26BDAE3-CC9F-4341-8C91-AE165E9E51CE}" dt="2021-11-08T09:13:47.215" v="2249" actId="1076"/>
          <ac:picMkLst>
            <pc:docMk/>
            <pc:sldMk cId="3645617292" sldId="684"/>
            <ac:picMk id="7" creationId="{55E6C3F0-10D0-4BC4-8A26-096009368189}"/>
          </ac:picMkLst>
        </pc:picChg>
      </pc:sldChg>
      <pc:sldChg chg="new del">
        <pc:chgData name="JIA Yan" userId="ca65725eb945521b" providerId="LiveId" clId="{F26BDAE3-CC9F-4341-8C91-AE165E9E51CE}" dt="2021-11-11T11:49:55.209" v="2406" actId="47"/>
        <pc:sldMkLst>
          <pc:docMk/>
          <pc:sldMk cId="818536110" sldId="685"/>
        </pc:sldMkLst>
      </pc:sldChg>
      <pc:sldChg chg="addSp delSp modSp add mod ord modShow">
        <pc:chgData name="JIA Yan" userId="ca65725eb945521b" providerId="LiveId" clId="{F26BDAE3-CC9F-4341-8C91-AE165E9E51CE}" dt="2021-11-11T13:42:26.905" v="3529" actId="20577"/>
        <pc:sldMkLst>
          <pc:docMk/>
          <pc:sldMk cId="4285534645" sldId="686"/>
        </pc:sldMkLst>
        <pc:spChg chg="mod">
          <ac:chgData name="JIA Yan" userId="ca65725eb945521b" providerId="LiveId" clId="{F26BDAE3-CC9F-4341-8C91-AE165E9E51CE}" dt="2021-11-11T13:42:26.905" v="3529" actId="20577"/>
          <ac:spMkLst>
            <pc:docMk/>
            <pc:sldMk cId="4285534645" sldId="686"/>
            <ac:spMk id="2" creationId="{4397B8F4-D7AE-4881-A310-D96E8AF748C4}"/>
          </ac:spMkLst>
        </pc:spChg>
        <pc:spChg chg="mod">
          <ac:chgData name="JIA Yan" userId="ca65725eb945521b" providerId="LiveId" clId="{F26BDAE3-CC9F-4341-8C91-AE165E9E51CE}" dt="2021-11-11T11:56:34.028" v="2800" actId="20577"/>
          <ac:spMkLst>
            <pc:docMk/>
            <pc:sldMk cId="4285534645" sldId="686"/>
            <ac:spMk id="3" creationId="{1E46C458-BA6F-49C4-890C-B6DCE531E2DF}"/>
          </ac:spMkLst>
        </pc:spChg>
        <pc:spChg chg="mod">
          <ac:chgData name="JIA Yan" userId="ca65725eb945521b" providerId="LiveId" clId="{F26BDAE3-CC9F-4341-8C91-AE165E9E51CE}" dt="2021-11-11T11:56:40.293" v="2802" actId="404"/>
          <ac:spMkLst>
            <pc:docMk/>
            <pc:sldMk cId="4285534645" sldId="686"/>
            <ac:spMk id="4" creationId="{4F333501-7CF9-4BDF-B410-3714550414D8}"/>
          </ac:spMkLst>
        </pc:spChg>
        <pc:picChg chg="del mod">
          <ac:chgData name="JIA Yan" userId="ca65725eb945521b" providerId="LiveId" clId="{F26BDAE3-CC9F-4341-8C91-AE165E9E51CE}" dt="2021-11-11T11:56:57.741" v="2806" actId="21"/>
          <ac:picMkLst>
            <pc:docMk/>
            <pc:sldMk cId="4285534645" sldId="686"/>
            <ac:picMk id="6" creationId="{050EF05B-B335-45AF-9A9C-598E386E88E8}"/>
          </ac:picMkLst>
        </pc:picChg>
        <pc:picChg chg="add del mod">
          <ac:chgData name="JIA Yan" userId="ca65725eb945521b" providerId="LiveId" clId="{F26BDAE3-CC9F-4341-8C91-AE165E9E51CE}" dt="2021-11-11T11:55:36.036" v="2699"/>
          <ac:picMkLst>
            <pc:docMk/>
            <pc:sldMk cId="4285534645" sldId="686"/>
            <ac:picMk id="8" creationId="{C0F53367-55FB-4FE8-99D7-75C169C1F129}"/>
          </ac:picMkLst>
        </pc:picChg>
        <pc:picChg chg="mod modCrop">
          <ac:chgData name="JIA Yan" userId="ca65725eb945521b" providerId="LiveId" clId="{F26BDAE3-CC9F-4341-8C91-AE165E9E51CE}" dt="2021-11-11T11:56:42.093" v="2803" actId="1076"/>
          <ac:picMkLst>
            <pc:docMk/>
            <pc:sldMk cId="4285534645" sldId="686"/>
            <ac:picMk id="9" creationId="{3B98E6C3-E7FA-4F72-B73C-F26C775803BA}"/>
          </ac:picMkLst>
        </pc:picChg>
      </pc:sldChg>
      <pc:sldChg chg="addSp delSp modSp new mod">
        <pc:chgData name="JIA Yan" userId="ca65725eb945521b" providerId="LiveId" clId="{F26BDAE3-CC9F-4341-8C91-AE165E9E51CE}" dt="2021-11-11T13:42:42.175" v="3546"/>
        <pc:sldMkLst>
          <pc:docMk/>
          <pc:sldMk cId="2894412891" sldId="687"/>
        </pc:sldMkLst>
        <pc:spChg chg="mod">
          <ac:chgData name="JIA Yan" userId="ca65725eb945521b" providerId="LiveId" clId="{F26BDAE3-CC9F-4341-8C91-AE165E9E51CE}" dt="2021-11-11T11:56:12.395" v="2764" actId="20577"/>
          <ac:spMkLst>
            <pc:docMk/>
            <pc:sldMk cId="2894412891" sldId="687"/>
            <ac:spMk id="3" creationId="{7D96AE47-42E4-4D2E-8217-C0F5062182DC}"/>
          </ac:spMkLst>
        </pc:spChg>
        <pc:spChg chg="add mod">
          <ac:chgData name="JIA Yan" userId="ca65725eb945521b" providerId="LiveId" clId="{F26BDAE3-CC9F-4341-8C91-AE165E9E51CE}" dt="2021-11-11T13:42:42.175" v="3546"/>
          <ac:spMkLst>
            <pc:docMk/>
            <pc:sldMk cId="2894412891" sldId="687"/>
            <ac:spMk id="6" creationId="{AAE7139A-57FA-443F-B0D9-97C5DACCAFD0}"/>
          </ac:spMkLst>
        </pc:spChg>
        <pc:picChg chg="add mod">
          <ac:chgData name="JIA Yan" userId="ca65725eb945521b" providerId="LiveId" clId="{F26BDAE3-CC9F-4341-8C91-AE165E9E51CE}" dt="2021-11-11T11:55:56.867" v="2707" actId="1076"/>
          <ac:picMkLst>
            <pc:docMk/>
            <pc:sldMk cId="2894412891" sldId="687"/>
            <ac:picMk id="4" creationId="{D89077AF-B402-47FB-AD1D-B80C7E9D9C13}"/>
          </ac:picMkLst>
        </pc:picChg>
        <pc:picChg chg="add del mod">
          <ac:chgData name="JIA Yan" userId="ca65725eb945521b" providerId="LiveId" clId="{F26BDAE3-CC9F-4341-8C91-AE165E9E51CE}" dt="2021-11-11T11:57:18.677" v="2813" actId="21"/>
          <ac:picMkLst>
            <pc:docMk/>
            <pc:sldMk cId="2894412891" sldId="687"/>
            <ac:picMk id="5" creationId="{2AF78477-E019-4D65-B0CC-D85047F51AF1}"/>
          </ac:picMkLst>
        </pc:picChg>
      </pc:sldChg>
      <pc:sldChg chg="addSp delSp modSp new mod">
        <pc:chgData name="JIA Yan" userId="ca65725eb945521b" providerId="LiveId" clId="{F26BDAE3-CC9F-4341-8C91-AE165E9E51CE}" dt="2021-11-11T13:42:43.077" v="3547"/>
        <pc:sldMkLst>
          <pc:docMk/>
          <pc:sldMk cId="161554720" sldId="688"/>
        </pc:sldMkLst>
        <pc:spChg chg="add del mod">
          <ac:chgData name="JIA Yan" userId="ca65725eb945521b" providerId="LiveId" clId="{F26BDAE3-CC9F-4341-8C91-AE165E9E51CE}" dt="2021-11-11T11:57:31.957" v="2843" actId="20577"/>
          <ac:spMkLst>
            <pc:docMk/>
            <pc:sldMk cId="161554720" sldId="688"/>
            <ac:spMk id="3" creationId="{13717EE4-3DB8-410A-A7A3-01C7A4915D70}"/>
          </ac:spMkLst>
        </pc:spChg>
        <pc:spChg chg="add mod">
          <ac:chgData name="JIA Yan" userId="ca65725eb945521b" providerId="LiveId" clId="{F26BDAE3-CC9F-4341-8C91-AE165E9E51CE}" dt="2021-11-11T13:42:43.077" v="3547"/>
          <ac:spMkLst>
            <pc:docMk/>
            <pc:sldMk cId="161554720" sldId="688"/>
            <ac:spMk id="6" creationId="{BA17E26B-D293-48B5-A0D9-7BD291BB0EB8}"/>
          </ac:spMkLst>
        </pc:spChg>
        <pc:picChg chg="add del mod">
          <ac:chgData name="JIA Yan" userId="ca65725eb945521b" providerId="LiveId" clId="{F26BDAE3-CC9F-4341-8C91-AE165E9E51CE}" dt="2021-11-11T11:57:20.374" v="2815"/>
          <ac:picMkLst>
            <pc:docMk/>
            <pc:sldMk cId="161554720" sldId="688"/>
            <ac:picMk id="4" creationId="{F0683C76-4CFA-4271-BB18-CF0ECAEF0F36}"/>
          </ac:picMkLst>
        </pc:picChg>
        <pc:picChg chg="add mod">
          <ac:chgData name="JIA Yan" userId="ca65725eb945521b" providerId="LiveId" clId="{F26BDAE3-CC9F-4341-8C91-AE165E9E51CE}" dt="2021-11-11T11:57:36.232" v="2844" actId="14100"/>
          <ac:picMkLst>
            <pc:docMk/>
            <pc:sldMk cId="161554720" sldId="688"/>
            <ac:picMk id="5" creationId="{079F2C1E-8B73-4F21-BD38-AE54F9137178}"/>
          </ac:picMkLst>
        </pc:picChg>
      </pc:sldChg>
      <pc:sldChg chg="modSp add mod">
        <pc:chgData name="JIA Yan" userId="ca65725eb945521b" providerId="LiveId" clId="{F26BDAE3-CC9F-4341-8C91-AE165E9E51CE}" dt="2021-11-30T12:25:10.046" v="4148" actId="20577"/>
        <pc:sldMkLst>
          <pc:docMk/>
          <pc:sldMk cId="2260368581" sldId="689"/>
        </pc:sldMkLst>
        <pc:spChg chg="mod">
          <ac:chgData name="JIA Yan" userId="ca65725eb945521b" providerId="LiveId" clId="{F26BDAE3-CC9F-4341-8C91-AE165E9E51CE}" dt="2021-11-11T13:51:48.158" v="3890" actId="20577"/>
          <ac:spMkLst>
            <pc:docMk/>
            <pc:sldMk cId="2260368581" sldId="689"/>
            <ac:spMk id="2" creationId="{B61AEA52-4B19-43C5-8D30-8AA20F05B797}"/>
          </ac:spMkLst>
        </pc:spChg>
        <pc:spChg chg="mod">
          <ac:chgData name="JIA Yan" userId="ca65725eb945521b" providerId="LiveId" clId="{F26BDAE3-CC9F-4341-8C91-AE165E9E51CE}" dt="2021-11-30T12:25:10.046" v="4148" actId="20577"/>
          <ac:spMkLst>
            <pc:docMk/>
            <pc:sldMk cId="2260368581" sldId="689"/>
            <ac:spMk id="3" creationId="{56077255-0EFD-455C-BC8F-E05B69CBE860}"/>
          </ac:spMkLst>
        </pc:spChg>
      </pc:sldChg>
      <pc:sldChg chg="new del">
        <pc:chgData name="JIA Yan" userId="ca65725eb945521b" providerId="LiveId" clId="{F26BDAE3-CC9F-4341-8C91-AE165E9E51CE}" dt="2021-11-11T13:45:18.924" v="3572" actId="47"/>
        <pc:sldMkLst>
          <pc:docMk/>
          <pc:sldMk cId="2350468313" sldId="689"/>
        </pc:sldMkLst>
      </pc:sldChg>
      <pc:sldChg chg="addSp delSp modSp mod modClrScheme chgLayout">
        <pc:chgData name="JIA Yan" userId="ca65725eb945521b" providerId="LiveId" clId="{F26BDAE3-CC9F-4341-8C91-AE165E9E51CE}" dt="2021-12-08T09:12:50.968" v="10713" actId="20577"/>
        <pc:sldMkLst>
          <pc:docMk/>
          <pc:sldMk cId="3579237932" sldId="690"/>
        </pc:sldMkLst>
        <pc:spChg chg="del mod ord">
          <ac:chgData name="JIA Yan" userId="ca65725eb945521b" providerId="LiveId" clId="{F26BDAE3-CC9F-4341-8C91-AE165E9E51CE}" dt="2021-12-08T09:12:16.817" v="10578" actId="700"/>
          <ac:spMkLst>
            <pc:docMk/>
            <pc:sldMk cId="3579237932" sldId="690"/>
            <ac:spMk id="2" creationId="{36DD49A5-721F-4515-84F0-A552B08252B3}"/>
          </ac:spMkLst>
        </pc:spChg>
        <pc:spChg chg="del mod ord">
          <ac:chgData name="JIA Yan" userId="ca65725eb945521b" providerId="LiveId" clId="{F26BDAE3-CC9F-4341-8C91-AE165E9E51CE}" dt="2021-12-08T09:12:16.817" v="10578" actId="700"/>
          <ac:spMkLst>
            <pc:docMk/>
            <pc:sldMk cId="3579237932" sldId="690"/>
            <ac:spMk id="3" creationId="{B283AA53-A6CD-4E8F-89D6-80CEECFD1A72}"/>
          </ac:spMkLst>
        </pc:spChg>
        <pc:spChg chg="add mod ord">
          <ac:chgData name="JIA Yan" userId="ca65725eb945521b" providerId="LiveId" clId="{F26BDAE3-CC9F-4341-8C91-AE165E9E51CE}" dt="2021-12-08T09:12:34.243" v="10644" actId="20577"/>
          <ac:spMkLst>
            <pc:docMk/>
            <pc:sldMk cId="3579237932" sldId="690"/>
            <ac:spMk id="4" creationId="{1F519B76-5FEC-414C-B4FE-B19D4763B821}"/>
          </ac:spMkLst>
        </pc:spChg>
        <pc:spChg chg="add mod ord">
          <ac:chgData name="JIA Yan" userId="ca65725eb945521b" providerId="LiveId" clId="{F26BDAE3-CC9F-4341-8C91-AE165E9E51CE}" dt="2021-12-08T09:12:50.968" v="10713" actId="20577"/>
          <ac:spMkLst>
            <pc:docMk/>
            <pc:sldMk cId="3579237932" sldId="690"/>
            <ac:spMk id="5" creationId="{499B6B94-1AE0-4655-96E2-38EF74743F97}"/>
          </ac:spMkLst>
        </pc:spChg>
      </pc:sldChg>
      <pc:sldChg chg="modSp mod">
        <pc:chgData name="JIA Yan" userId="ca65725eb945521b" providerId="LiveId" clId="{F26BDAE3-CC9F-4341-8C91-AE165E9E51CE}" dt="2021-12-01T11:20:33.314" v="4438" actId="20577"/>
        <pc:sldMkLst>
          <pc:docMk/>
          <pc:sldMk cId="3684044934" sldId="691"/>
        </pc:sldMkLst>
        <pc:spChg chg="mod">
          <ac:chgData name="JIA Yan" userId="ca65725eb945521b" providerId="LiveId" clId="{F26BDAE3-CC9F-4341-8C91-AE165E9E51CE}" dt="2021-12-01T11:20:33.314" v="4438" actId="20577"/>
          <ac:spMkLst>
            <pc:docMk/>
            <pc:sldMk cId="3684044934" sldId="691"/>
            <ac:spMk id="3" creationId="{2F274A97-561B-4BDF-841A-C8E0FBF6D15C}"/>
          </ac:spMkLst>
        </pc:spChg>
      </pc:sldChg>
      <pc:sldChg chg="modSp mod">
        <pc:chgData name="JIA Yan" userId="ca65725eb945521b" providerId="LiveId" clId="{F26BDAE3-CC9F-4341-8C91-AE165E9E51CE}" dt="2021-12-08T09:11:42.543" v="10577" actId="20577"/>
        <pc:sldMkLst>
          <pc:docMk/>
          <pc:sldMk cId="2286305987" sldId="692"/>
        </pc:sldMkLst>
        <pc:spChg chg="mod">
          <ac:chgData name="JIA Yan" userId="ca65725eb945521b" providerId="LiveId" clId="{F26BDAE3-CC9F-4341-8C91-AE165E9E51CE}" dt="2021-12-08T09:11:42.543" v="10577" actId="20577"/>
          <ac:spMkLst>
            <pc:docMk/>
            <pc:sldMk cId="2286305987" sldId="692"/>
            <ac:spMk id="3" creationId="{7C6F7ACD-2637-445B-AB2F-07AAEE858346}"/>
          </ac:spMkLst>
        </pc:spChg>
      </pc:sldChg>
      <pc:sldChg chg="modSp mod">
        <pc:chgData name="JIA Yan" userId="ca65725eb945521b" providerId="LiveId" clId="{F26BDAE3-CC9F-4341-8C91-AE165E9E51CE}" dt="2021-12-06T09:28:33.716" v="9917" actId="6549"/>
        <pc:sldMkLst>
          <pc:docMk/>
          <pc:sldMk cId="4066794083" sldId="693"/>
        </pc:sldMkLst>
        <pc:spChg chg="mod">
          <ac:chgData name="JIA Yan" userId="ca65725eb945521b" providerId="LiveId" clId="{F26BDAE3-CC9F-4341-8C91-AE165E9E51CE}" dt="2021-12-06T09:28:33.716" v="9917" actId="6549"/>
          <ac:spMkLst>
            <pc:docMk/>
            <pc:sldMk cId="4066794083" sldId="693"/>
            <ac:spMk id="3" creationId="{7C6F7ACD-2637-445B-AB2F-07AAEE858346}"/>
          </ac:spMkLst>
        </pc:spChg>
      </pc:sldChg>
      <pc:sldChg chg="modSp mod">
        <pc:chgData name="JIA Yan" userId="ca65725eb945521b" providerId="LiveId" clId="{F26BDAE3-CC9F-4341-8C91-AE165E9E51CE}" dt="2021-12-08T12:27:58.421" v="12233" actId="20577"/>
        <pc:sldMkLst>
          <pc:docMk/>
          <pc:sldMk cId="1824382013" sldId="694"/>
        </pc:sldMkLst>
        <pc:spChg chg="mod">
          <ac:chgData name="JIA Yan" userId="ca65725eb945521b" providerId="LiveId" clId="{F26BDAE3-CC9F-4341-8C91-AE165E9E51CE}" dt="2021-12-08T12:27:58.421" v="12233" actId="20577"/>
          <ac:spMkLst>
            <pc:docMk/>
            <pc:sldMk cId="1824382013" sldId="694"/>
            <ac:spMk id="3" creationId="{DF03EC03-C387-463E-AD8F-BF1ADB3ABB50}"/>
          </ac:spMkLst>
        </pc:spChg>
      </pc:sldChg>
      <pc:sldChg chg="add del">
        <pc:chgData name="JIA Yan" userId="ca65725eb945521b" providerId="LiveId" clId="{F26BDAE3-CC9F-4341-8C91-AE165E9E51CE}" dt="2021-12-05T10:58:21.297" v="8835" actId="47"/>
        <pc:sldMkLst>
          <pc:docMk/>
          <pc:sldMk cId="0" sldId="695"/>
        </pc:sldMkLst>
      </pc:sldChg>
      <pc:sldChg chg="add del">
        <pc:chgData name="JIA Yan" userId="ca65725eb945521b" providerId="LiveId" clId="{F26BDAE3-CC9F-4341-8C91-AE165E9E51CE}" dt="2021-12-06T08:40:17.922" v="9345" actId="47"/>
        <pc:sldMkLst>
          <pc:docMk/>
          <pc:sldMk cId="0" sldId="696"/>
        </pc:sldMkLst>
      </pc:sldChg>
      <pc:sldChg chg="add del">
        <pc:chgData name="JIA Yan" userId="ca65725eb945521b" providerId="LiveId" clId="{F26BDAE3-CC9F-4341-8C91-AE165E9E51CE}" dt="2021-12-06T04:32:31.425" v="8958" actId="47"/>
        <pc:sldMkLst>
          <pc:docMk/>
          <pc:sldMk cId="0" sldId="697"/>
        </pc:sldMkLst>
      </pc:sldChg>
      <pc:sldChg chg="add del">
        <pc:chgData name="JIA Yan" userId="ca65725eb945521b" providerId="LiveId" clId="{F26BDAE3-CC9F-4341-8C91-AE165E9E51CE}" dt="2021-12-06T04:32:29.510" v="8957" actId="47"/>
        <pc:sldMkLst>
          <pc:docMk/>
          <pc:sldMk cId="0" sldId="698"/>
        </pc:sldMkLst>
      </pc:sldChg>
      <pc:sldChg chg="addSp delSp modSp new del mod">
        <pc:chgData name="JIA Yan" userId="ca65725eb945521b" providerId="LiveId" clId="{F26BDAE3-CC9F-4341-8C91-AE165E9E51CE}" dt="2021-12-06T08:40:28.575" v="9348" actId="47"/>
        <pc:sldMkLst>
          <pc:docMk/>
          <pc:sldMk cId="1309638025" sldId="699"/>
        </pc:sldMkLst>
        <pc:picChg chg="add del mod">
          <ac:chgData name="JIA Yan" userId="ca65725eb945521b" providerId="LiveId" clId="{F26BDAE3-CC9F-4341-8C91-AE165E9E51CE}" dt="2021-12-06T08:40:26.128" v="9347" actId="478"/>
          <ac:picMkLst>
            <pc:docMk/>
            <pc:sldMk cId="1309638025" sldId="699"/>
            <ac:picMk id="5" creationId="{86627FB0-939E-4C0D-8D96-DBFBB43AC7A3}"/>
          </ac:picMkLst>
        </pc:picChg>
      </pc:sldChg>
      <pc:sldChg chg="addSp modSp new del mod">
        <pc:chgData name="JIA Yan" userId="ca65725eb945521b" providerId="LiveId" clId="{F26BDAE3-CC9F-4341-8C91-AE165E9E51CE}" dt="2021-12-05T10:14:18.179" v="8364" actId="47"/>
        <pc:sldMkLst>
          <pc:docMk/>
          <pc:sldMk cId="3558179387" sldId="700"/>
        </pc:sldMkLst>
        <pc:picChg chg="add mod">
          <ac:chgData name="JIA Yan" userId="ca65725eb945521b" providerId="LiveId" clId="{F26BDAE3-CC9F-4341-8C91-AE165E9E51CE}" dt="2021-12-05T09:41:31.477" v="7157" actId="1076"/>
          <ac:picMkLst>
            <pc:docMk/>
            <pc:sldMk cId="3558179387" sldId="700"/>
            <ac:picMk id="5" creationId="{FA3A3372-574B-48A8-ADF6-87379DEF895B}"/>
          </ac:picMkLst>
        </pc:picChg>
      </pc:sldChg>
      <pc:sldChg chg="addSp delSp modSp new mod">
        <pc:chgData name="JIA Yan" userId="ca65725eb945521b" providerId="LiveId" clId="{F26BDAE3-CC9F-4341-8C91-AE165E9E51CE}" dt="2021-12-07T11:55:04.509" v="10349" actId="21"/>
        <pc:sldMkLst>
          <pc:docMk/>
          <pc:sldMk cId="947325477" sldId="701"/>
        </pc:sldMkLst>
        <pc:spChg chg="mod">
          <ac:chgData name="JIA Yan" userId="ca65725eb945521b" providerId="LiveId" clId="{F26BDAE3-CC9F-4341-8C91-AE165E9E51CE}" dt="2021-12-01T11:24:21.511" v="4479" actId="20577"/>
          <ac:spMkLst>
            <pc:docMk/>
            <pc:sldMk cId="947325477" sldId="701"/>
            <ac:spMk id="2" creationId="{4161C52C-C41C-4B17-B915-457D9575ACEE}"/>
          </ac:spMkLst>
        </pc:spChg>
        <pc:spChg chg="mod">
          <ac:chgData name="JIA Yan" userId="ca65725eb945521b" providerId="LiveId" clId="{F26BDAE3-CC9F-4341-8C91-AE165E9E51CE}" dt="2021-12-01T11:42:24.123" v="5138" actId="20577"/>
          <ac:spMkLst>
            <pc:docMk/>
            <pc:sldMk cId="947325477" sldId="701"/>
            <ac:spMk id="3" creationId="{B32FD30A-B987-4A11-9934-292D2DE05159}"/>
          </ac:spMkLst>
        </pc:spChg>
        <pc:spChg chg="add del mod">
          <ac:chgData name="JIA Yan" userId="ca65725eb945521b" providerId="LiveId" clId="{F26BDAE3-CC9F-4341-8C91-AE165E9E51CE}" dt="2021-12-07T11:55:04.509" v="10349" actId="21"/>
          <ac:spMkLst>
            <pc:docMk/>
            <pc:sldMk cId="947325477" sldId="701"/>
            <ac:spMk id="4" creationId="{28852094-8F86-4ABA-BD7E-2BDD390F6BD6}"/>
          </ac:spMkLst>
        </pc:spChg>
        <pc:picChg chg="add del mod">
          <ac:chgData name="JIA Yan" userId="ca65725eb945521b" providerId="LiveId" clId="{F26BDAE3-CC9F-4341-8C91-AE165E9E51CE}" dt="2021-12-07T11:55:04.509" v="10349" actId="21"/>
          <ac:picMkLst>
            <pc:docMk/>
            <pc:sldMk cId="947325477" sldId="701"/>
            <ac:picMk id="5" creationId="{EF0B9DA2-704C-454D-B13E-E8C641E55B87}"/>
          </ac:picMkLst>
        </pc:picChg>
        <pc:picChg chg="add del mod">
          <ac:chgData name="JIA Yan" userId="ca65725eb945521b" providerId="LiveId" clId="{F26BDAE3-CC9F-4341-8C91-AE165E9E51CE}" dt="2021-12-07T11:55:04.509" v="10349" actId="21"/>
          <ac:picMkLst>
            <pc:docMk/>
            <pc:sldMk cId="947325477" sldId="701"/>
            <ac:picMk id="6" creationId="{543340F7-3D2E-4E8E-ACEB-7A424F149D6F}"/>
          </ac:picMkLst>
        </pc:picChg>
      </pc:sldChg>
      <pc:sldChg chg="addSp modSp new mod">
        <pc:chgData name="JIA Yan" userId="ca65725eb945521b" providerId="LiveId" clId="{F26BDAE3-CC9F-4341-8C91-AE165E9E51CE}" dt="2021-12-01T11:47:34.656" v="5147" actId="1076"/>
        <pc:sldMkLst>
          <pc:docMk/>
          <pc:sldMk cId="120437212" sldId="702"/>
        </pc:sldMkLst>
        <pc:picChg chg="add mod">
          <ac:chgData name="JIA Yan" userId="ca65725eb945521b" providerId="LiveId" clId="{F26BDAE3-CC9F-4341-8C91-AE165E9E51CE}" dt="2021-12-01T11:47:34.656" v="5147" actId="1076"/>
          <ac:picMkLst>
            <pc:docMk/>
            <pc:sldMk cId="120437212" sldId="702"/>
            <ac:picMk id="5" creationId="{58A8B09D-B36B-4D61-92B8-2340B5BF2E31}"/>
          </ac:picMkLst>
        </pc:picChg>
      </pc:sldChg>
      <pc:sldChg chg="addSp delSp modSp new mod">
        <pc:chgData name="JIA Yan" userId="ca65725eb945521b" providerId="LiveId" clId="{F26BDAE3-CC9F-4341-8C91-AE165E9E51CE}" dt="2021-12-07T13:00:39.582" v="10411" actId="20577"/>
        <pc:sldMkLst>
          <pc:docMk/>
          <pc:sldMk cId="2438687193" sldId="703"/>
        </pc:sldMkLst>
        <pc:spChg chg="mod">
          <ac:chgData name="JIA Yan" userId="ca65725eb945521b" providerId="LiveId" clId="{F26BDAE3-CC9F-4341-8C91-AE165E9E51CE}" dt="2021-12-01T13:45:38.821" v="5619" actId="20577"/>
          <ac:spMkLst>
            <pc:docMk/>
            <pc:sldMk cId="2438687193" sldId="703"/>
            <ac:spMk id="2" creationId="{6D279594-F47A-439F-BF79-A07359320252}"/>
          </ac:spMkLst>
        </pc:spChg>
        <pc:spChg chg="add del mod">
          <ac:chgData name="JIA Yan" userId="ca65725eb945521b" providerId="LiveId" clId="{F26BDAE3-CC9F-4341-8C91-AE165E9E51CE}" dt="2021-12-07T13:00:39.582" v="10411" actId="20577"/>
          <ac:spMkLst>
            <pc:docMk/>
            <pc:sldMk cId="2438687193" sldId="703"/>
            <ac:spMk id="3" creationId="{C449ED76-2825-42A8-A2CF-326E4A2D8E80}"/>
          </ac:spMkLst>
        </pc:spChg>
        <pc:spChg chg="add del">
          <ac:chgData name="JIA Yan" userId="ca65725eb945521b" providerId="LiveId" clId="{F26BDAE3-CC9F-4341-8C91-AE165E9E51CE}" dt="2021-12-01T13:48:58.064" v="5664" actId="22"/>
          <ac:spMkLst>
            <pc:docMk/>
            <pc:sldMk cId="2438687193" sldId="703"/>
            <ac:spMk id="7" creationId="{7784B56B-CDF6-4F6D-A8EE-DB704235497F}"/>
          </ac:spMkLst>
        </pc:spChg>
        <pc:graphicFrameChg chg="add del mod">
          <ac:chgData name="JIA Yan" userId="ca65725eb945521b" providerId="LiveId" clId="{F26BDAE3-CC9F-4341-8C91-AE165E9E51CE}" dt="2021-12-01T11:47:28.959" v="5146"/>
          <ac:graphicFrameMkLst>
            <pc:docMk/>
            <pc:sldMk cId="2438687193" sldId="703"/>
            <ac:graphicFrameMk id="4" creationId="{3FCF18B8-A9FE-443A-A729-1A61AF20D7D2}"/>
          </ac:graphicFrameMkLst>
        </pc:graphicFrameChg>
        <pc:picChg chg="add mod">
          <ac:chgData name="JIA Yan" userId="ca65725eb945521b" providerId="LiveId" clId="{F26BDAE3-CC9F-4341-8C91-AE165E9E51CE}" dt="2021-12-01T13:47:01.893" v="5648" actId="1076"/>
          <ac:picMkLst>
            <pc:docMk/>
            <pc:sldMk cId="2438687193" sldId="703"/>
            <ac:picMk id="5" creationId="{F20598F4-56DA-403B-931D-5B609DA5E579}"/>
          </ac:picMkLst>
        </pc:picChg>
        <pc:picChg chg="add mod">
          <ac:chgData name="JIA Yan" userId="ca65725eb945521b" providerId="LiveId" clId="{F26BDAE3-CC9F-4341-8C91-AE165E9E51CE}" dt="2021-12-01T13:49:45.766" v="5670" actId="1076"/>
          <ac:picMkLst>
            <pc:docMk/>
            <pc:sldMk cId="2438687193" sldId="703"/>
            <ac:picMk id="9" creationId="{F1662895-E68D-4516-96D6-2CA47B3A3702}"/>
          </ac:picMkLst>
        </pc:picChg>
      </pc:sldChg>
      <pc:sldChg chg="addSp delSp modSp new mod">
        <pc:chgData name="JIA Yan" userId="ca65725eb945521b" providerId="LiveId" clId="{F26BDAE3-CC9F-4341-8C91-AE165E9E51CE}" dt="2021-12-05T08:39:21.791" v="6053" actId="20577"/>
        <pc:sldMkLst>
          <pc:docMk/>
          <pc:sldMk cId="3423229690" sldId="704"/>
        </pc:sldMkLst>
        <pc:spChg chg="mod">
          <ac:chgData name="JIA Yan" userId="ca65725eb945521b" providerId="LiveId" clId="{F26BDAE3-CC9F-4341-8C91-AE165E9E51CE}" dt="2021-12-01T12:10:52.556" v="5155" actId="20577"/>
          <ac:spMkLst>
            <pc:docMk/>
            <pc:sldMk cId="3423229690" sldId="704"/>
            <ac:spMk id="2" creationId="{807F610B-B851-4346-9093-1C3B1A1A086D}"/>
          </ac:spMkLst>
        </pc:spChg>
        <pc:spChg chg="del">
          <ac:chgData name="JIA Yan" userId="ca65725eb945521b" providerId="LiveId" clId="{F26BDAE3-CC9F-4341-8C91-AE165E9E51CE}" dt="2021-12-01T12:08:26.732" v="5149"/>
          <ac:spMkLst>
            <pc:docMk/>
            <pc:sldMk cId="3423229690" sldId="704"/>
            <ac:spMk id="3" creationId="{63B5CFB4-354B-4CB3-8720-E7E6180F7F02}"/>
          </ac:spMkLst>
        </pc:spChg>
        <pc:spChg chg="add mod">
          <ac:chgData name="JIA Yan" userId="ca65725eb945521b" providerId="LiveId" clId="{F26BDAE3-CC9F-4341-8C91-AE165E9E51CE}" dt="2021-12-01T12:11:17.590" v="5181" actId="20577"/>
          <ac:spMkLst>
            <pc:docMk/>
            <pc:sldMk cId="3423229690" sldId="704"/>
            <ac:spMk id="6" creationId="{4FA0BE98-6F11-4AB8-A9F1-9CC3C21D2BB0}"/>
          </ac:spMkLst>
        </pc:spChg>
        <pc:spChg chg="add mod">
          <ac:chgData name="JIA Yan" userId="ca65725eb945521b" providerId="LiveId" clId="{F26BDAE3-CC9F-4341-8C91-AE165E9E51CE}" dt="2021-12-05T08:39:21.791" v="6053" actId="20577"/>
          <ac:spMkLst>
            <pc:docMk/>
            <pc:sldMk cId="3423229690" sldId="704"/>
            <ac:spMk id="7" creationId="{AB10E776-134B-41E1-B1CC-F44C82B99EE5}"/>
          </ac:spMkLst>
        </pc:spChg>
        <pc:picChg chg="add mod">
          <ac:chgData name="JIA Yan" userId="ca65725eb945521b" providerId="LiveId" clId="{F26BDAE3-CC9F-4341-8C91-AE165E9E51CE}" dt="2021-12-05T08:27:00.975" v="5946" actId="1076"/>
          <ac:picMkLst>
            <pc:docMk/>
            <pc:sldMk cId="3423229690" sldId="704"/>
            <ac:picMk id="5" creationId="{0935B2E6-1425-4F11-8CBF-84100544BF99}"/>
          </ac:picMkLst>
        </pc:picChg>
      </pc:sldChg>
      <pc:sldChg chg="addSp modSp new mod">
        <pc:chgData name="JIA Yan" userId="ca65725eb945521b" providerId="LiveId" clId="{F26BDAE3-CC9F-4341-8C91-AE165E9E51CE}" dt="2021-12-01T14:05:18.860" v="5941" actId="1076"/>
        <pc:sldMkLst>
          <pc:docMk/>
          <pc:sldMk cId="494002201" sldId="705"/>
        </pc:sldMkLst>
        <pc:spChg chg="mod">
          <ac:chgData name="JIA Yan" userId="ca65725eb945521b" providerId="LiveId" clId="{F26BDAE3-CC9F-4341-8C91-AE165E9E51CE}" dt="2021-12-01T13:34:31.261" v="5508" actId="20577"/>
          <ac:spMkLst>
            <pc:docMk/>
            <pc:sldMk cId="494002201" sldId="705"/>
            <ac:spMk id="2" creationId="{778320C9-6F35-40E8-85AF-DAA2656F045A}"/>
          </ac:spMkLst>
        </pc:spChg>
        <pc:spChg chg="mod">
          <ac:chgData name="JIA Yan" userId="ca65725eb945521b" providerId="LiveId" clId="{F26BDAE3-CC9F-4341-8C91-AE165E9E51CE}" dt="2021-12-01T13:44:48.117" v="5608" actId="20577"/>
          <ac:spMkLst>
            <pc:docMk/>
            <pc:sldMk cId="494002201" sldId="705"/>
            <ac:spMk id="3" creationId="{148C827E-7F3B-4667-B56A-8D572E7352AC}"/>
          </ac:spMkLst>
        </pc:spChg>
        <pc:spChg chg="add mod">
          <ac:chgData name="JIA Yan" userId="ca65725eb945521b" providerId="LiveId" clId="{F26BDAE3-CC9F-4341-8C91-AE165E9E51CE}" dt="2021-12-01T14:05:18.860" v="5941" actId="1076"/>
          <ac:spMkLst>
            <pc:docMk/>
            <pc:sldMk cId="494002201" sldId="705"/>
            <ac:spMk id="6" creationId="{1E3323EF-E067-4299-91DD-31E493E2B459}"/>
          </ac:spMkLst>
        </pc:spChg>
        <pc:picChg chg="add mod">
          <ac:chgData name="JIA Yan" userId="ca65725eb945521b" providerId="LiveId" clId="{F26BDAE3-CC9F-4341-8C91-AE165E9E51CE}" dt="2021-12-01T13:44:51.198" v="5609" actId="1076"/>
          <ac:picMkLst>
            <pc:docMk/>
            <pc:sldMk cId="494002201" sldId="705"/>
            <ac:picMk id="5" creationId="{BD64EFCA-98AB-4D9F-8EB6-C94B73E218A9}"/>
          </ac:picMkLst>
        </pc:picChg>
      </pc:sldChg>
      <pc:sldChg chg="addSp delSp modSp new mod">
        <pc:chgData name="JIA Yan" userId="ca65725eb945521b" providerId="LiveId" clId="{F26BDAE3-CC9F-4341-8C91-AE165E9E51CE}" dt="2021-12-07T12:59:48.352" v="10410" actId="20577"/>
        <pc:sldMkLst>
          <pc:docMk/>
          <pc:sldMk cId="37963933" sldId="706"/>
        </pc:sldMkLst>
        <pc:spChg chg="mod">
          <ac:chgData name="JIA Yan" userId="ca65725eb945521b" providerId="LiveId" clId="{F26BDAE3-CC9F-4341-8C91-AE165E9E51CE}" dt="2021-12-01T12:11:29.948" v="5190" actId="20577"/>
          <ac:spMkLst>
            <pc:docMk/>
            <pc:sldMk cId="37963933" sldId="706"/>
            <ac:spMk id="2" creationId="{E1F5ACB1-268B-4F1D-8C18-DC26FB5DC088}"/>
          </ac:spMkLst>
        </pc:spChg>
        <pc:spChg chg="del mod">
          <ac:chgData name="JIA Yan" userId="ca65725eb945521b" providerId="LiveId" clId="{F26BDAE3-CC9F-4341-8C91-AE165E9E51CE}" dt="2021-12-01T12:16:34.072" v="5265" actId="478"/>
          <ac:spMkLst>
            <pc:docMk/>
            <pc:sldMk cId="37963933" sldId="706"/>
            <ac:spMk id="3" creationId="{395127F7-BB0E-4242-B9BA-4AF76AE3835B}"/>
          </ac:spMkLst>
        </pc:spChg>
        <pc:spChg chg="add mod">
          <ac:chgData name="JIA Yan" userId="ca65725eb945521b" providerId="LiveId" clId="{F26BDAE3-CC9F-4341-8C91-AE165E9E51CE}" dt="2021-12-07T12:59:48.352" v="10410" actId="20577"/>
          <ac:spMkLst>
            <pc:docMk/>
            <pc:sldMk cId="37963933" sldId="706"/>
            <ac:spMk id="5" creationId="{80537D18-7A73-4D08-BA97-9A4A952D3688}"/>
          </ac:spMkLst>
        </pc:spChg>
        <pc:spChg chg="add mod">
          <ac:chgData name="JIA Yan" userId="ca65725eb945521b" providerId="LiveId" clId="{F26BDAE3-CC9F-4341-8C91-AE165E9E51CE}" dt="2021-12-07T11:57:44.096" v="10406" actId="1076"/>
          <ac:spMkLst>
            <pc:docMk/>
            <pc:sldMk cId="37963933" sldId="706"/>
            <ac:spMk id="8" creationId="{D645E710-35F9-4213-9B9D-00F8A2B10AD4}"/>
          </ac:spMkLst>
        </pc:spChg>
        <pc:spChg chg="add mod">
          <ac:chgData name="JIA Yan" userId="ca65725eb945521b" providerId="LiveId" clId="{F26BDAE3-CC9F-4341-8C91-AE165E9E51CE}" dt="2021-12-07T11:57:41.752" v="10405" actId="1076"/>
          <ac:spMkLst>
            <pc:docMk/>
            <pc:sldMk cId="37963933" sldId="706"/>
            <ac:spMk id="9" creationId="{ADA04F76-2487-4159-9394-81CDE306BA32}"/>
          </ac:spMkLst>
        </pc:spChg>
        <pc:grpChg chg="add mod">
          <ac:chgData name="JIA Yan" userId="ca65725eb945521b" providerId="LiveId" clId="{F26BDAE3-CC9F-4341-8C91-AE165E9E51CE}" dt="2021-12-07T11:57:41.752" v="10405" actId="1076"/>
          <ac:grpSpMkLst>
            <pc:docMk/>
            <pc:sldMk cId="37963933" sldId="706"/>
            <ac:grpSpMk id="3" creationId="{546B3734-CE96-4184-9F39-9D67ED0F1E76}"/>
          </ac:grpSpMkLst>
        </pc:grpChg>
        <pc:grpChg chg="add mod">
          <ac:chgData name="JIA Yan" userId="ca65725eb945521b" providerId="LiveId" clId="{F26BDAE3-CC9F-4341-8C91-AE165E9E51CE}" dt="2021-12-07T11:57:44.096" v="10406" actId="1076"/>
          <ac:grpSpMkLst>
            <pc:docMk/>
            <pc:sldMk cId="37963933" sldId="706"/>
            <ac:grpSpMk id="4" creationId="{7DA58E00-1C1E-4FB2-AA3B-EA6C618A4D95}"/>
          </ac:grpSpMkLst>
        </pc:grpChg>
        <pc:picChg chg="add mod">
          <ac:chgData name="JIA Yan" userId="ca65725eb945521b" providerId="LiveId" clId="{F26BDAE3-CC9F-4341-8C91-AE165E9E51CE}" dt="2021-12-07T11:57:41.752" v="10405" actId="1076"/>
          <ac:picMkLst>
            <pc:docMk/>
            <pc:sldMk cId="37963933" sldId="706"/>
            <ac:picMk id="6" creationId="{BC56DDA7-1566-4104-961B-DEEC8C39A49A}"/>
          </ac:picMkLst>
        </pc:picChg>
        <pc:picChg chg="add mod">
          <ac:chgData name="JIA Yan" userId="ca65725eb945521b" providerId="LiveId" clId="{F26BDAE3-CC9F-4341-8C91-AE165E9E51CE}" dt="2021-12-07T11:57:44.096" v="10406" actId="1076"/>
          <ac:picMkLst>
            <pc:docMk/>
            <pc:sldMk cId="37963933" sldId="706"/>
            <ac:picMk id="7" creationId="{5539F616-8B8C-423D-BC47-95969D2F09A7}"/>
          </ac:picMkLst>
        </pc:picChg>
      </pc:sldChg>
      <pc:sldChg chg="addSp modSp new mod">
        <pc:chgData name="JIA Yan" userId="ca65725eb945521b" providerId="LiveId" clId="{F26BDAE3-CC9F-4341-8C91-AE165E9E51CE}" dt="2021-12-07T11:55:10.884" v="10388" actId="1035"/>
        <pc:sldMkLst>
          <pc:docMk/>
          <pc:sldMk cId="581432258" sldId="707"/>
        </pc:sldMkLst>
        <pc:spChg chg="mod">
          <ac:chgData name="JIA Yan" userId="ca65725eb945521b" providerId="LiveId" clId="{F26BDAE3-CC9F-4341-8C91-AE165E9E51CE}" dt="2021-12-01T13:44:16.581" v="5600" actId="20577"/>
          <ac:spMkLst>
            <pc:docMk/>
            <pc:sldMk cId="581432258" sldId="707"/>
            <ac:spMk id="2" creationId="{4E47CADD-3573-4724-8198-A750C739A7D3}"/>
          </ac:spMkLst>
        </pc:spChg>
        <pc:spChg chg="mod">
          <ac:chgData name="JIA Yan" userId="ca65725eb945521b" providerId="LiveId" clId="{F26BDAE3-CC9F-4341-8C91-AE165E9E51CE}" dt="2021-12-01T13:44:10.880" v="5595"/>
          <ac:spMkLst>
            <pc:docMk/>
            <pc:sldMk cId="581432258" sldId="707"/>
            <ac:spMk id="3" creationId="{785FF059-5F04-41CA-A299-0F8EE0C495FB}"/>
          </ac:spMkLst>
        </pc:spChg>
        <pc:spChg chg="add mod">
          <ac:chgData name="JIA Yan" userId="ca65725eb945521b" providerId="LiveId" clId="{F26BDAE3-CC9F-4341-8C91-AE165E9E51CE}" dt="2021-12-07T11:55:10.884" v="10388" actId="1035"/>
          <ac:spMkLst>
            <pc:docMk/>
            <pc:sldMk cId="581432258" sldId="707"/>
            <ac:spMk id="6" creationId="{F56A35F9-AA30-43E1-8382-64CFBBC482D6}"/>
          </ac:spMkLst>
        </pc:spChg>
        <pc:picChg chg="add mod">
          <ac:chgData name="JIA Yan" userId="ca65725eb945521b" providerId="LiveId" clId="{F26BDAE3-CC9F-4341-8C91-AE165E9E51CE}" dt="2021-12-07T11:55:10.884" v="10388" actId="1035"/>
          <ac:picMkLst>
            <pc:docMk/>
            <pc:sldMk cId="581432258" sldId="707"/>
            <ac:picMk id="4" creationId="{0A3B7FEB-477D-47CE-859B-24AB483A909A}"/>
          </ac:picMkLst>
        </pc:picChg>
        <pc:picChg chg="add mod">
          <ac:chgData name="JIA Yan" userId="ca65725eb945521b" providerId="LiveId" clId="{F26BDAE3-CC9F-4341-8C91-AE165E9E51CE}" dt="2021-12-07T11:55:10.884" v="10388" actId="1035"/>
          <ac:picMkLst>
            <pc:docMk/>
            <pc:sldMk cId="581432258" sldId="707"/>
            <ac:picMk id="5" creationId="{2834BAED-59E9-433D-9226-AC2F81B3CEA4}"/>
          </ac:picMkLst>
        </pc:picChg>
      </pc:sldChg>
      <pc:sldChg chg="addSp modSp new mod">
        <pc:chgData name="JIA Yan" userId="ca65725eb945521b" providerId="LiveId" clId="{F26BDAE3-CC9F-4341-8C91-AE165E9E51CE}" dt="2021-12-05T08:29:40.001" v="5948"/>
        <pc:sldMkLst>
          <pc:docMk/>
          <pc:sldMk cId="1533931070" sldId="708"/>
        </pc:sldMkLst>
        <pc:spChg chg="mod">
          <ac:chgData name="JIA Yan" userId="ca65725eb945521b" providerId="LiveId" clId="{F26BDAE3-CC9F-4341-8C91-AE165E9E51CE}" dt="2021-12-01T13:53:11.218" v="5687" actId="20577"/>
          <ac:spMkLst>
            <pc:docMk/>
            <pc:sldMk cId="1533931070" sldId="708"/>
            <ac:spMk id="2" creationId="{A2E65FEC-3C14-4BA2-845D-AE9EC38371E0}"/>
          </ac:spMkLst>
        </pc:spChg>
        <pc:spChg chg="mod">
          <ac:chgData name="JIA Yan" userId="ca65725eb945521b" providerId="LiveId" clId="{F26BDAE3-CC9F-4341-8C91-AE165E9E51CE}" dt="2021-12-01T13:57:38.922" v="5929" actId="20577"/>
          <ac:spMkLst>
            <pc:docMk/>
            <pc:sldMk cId="1533931070" sldId="708"/>
            <ac:spMk id="3" creationId="{6FAF3B63-8D5D-4719-B24C-24D560B35441}"/>
          </ac:spMkLst>
        </pc:spChg>
        <pc:picChg chg="add mod">
          <ac:chgData name="JIA Yan" userId="ca65725eb945521b" providerId="LiveId" clId="{F26BDAE3-CC9F-4341-8C91-AE165E9E51CE}" dt="2021-12-01T14:04:57.251" v="5940" actId="1076"/>
          <ac:picMkLst>
            <pc:docMk/>
            <pc:sldMk cId="1533931070" sldId="708"/>
            <ac:picMk id="5" creationId="{7BC24824-8499-4FE4-AD76-C3D725BA399F}"/>
          </ac:picMkLst>
        </pc:picChg>
        <pc:picChg chg="add mod">
          <ac:chgData name="JIA Yan" userId="ca65725eb945521b" providerId="LiveId" clId="{F26BDAE3-CC9F-4341-8C91-AE165E9E51CE}" dt="2021-12-05T08:29:40.001" v="5948"/>
          <ac:picMkLst>
            <pc:docMk/>
            <pc:sldMk cId="1533931070" sldId="708"/>
            <ac:picMk id="6" creationId="{75D9A4C4-6A5A-4E19-B1EE-C039E7F4AC74}"/>
          </ac:picMkLst>
        </pc:picChg>
      </pc:sldChg>
      <pc:sldChg chg="addSp delSp modSp new mod ord">
        <pc:chgData name="JIA Yan" userId="ca65725eb945521b" providerId="LiveId" clId="{F26BDAE3-CC9F-4341-8C91-AE165E9E51CE}" dt="2021-12-07T13:21:52.602" v="10414"/>
        <pc:sldMkLst>
          <pc:docMk/>
          <pc:sldMk cId="1459963721" sldId="709"/>
        </pc:sldMkLst>
        <pc:spChg chg="mod">
          <ac:chgData name="JIA Yan" userId="ca65725eb945521b" providerId="LiveId" clId="{F26BDAE3-CC9F-4341-8C91-AE165E9E51CE}" dt="2021-12-05T08:33:07.168" v="5961" actId="20577"/>
          <ac:spMkLst>
            <pc:docMk/>
            <pc:sldMk cId="1459963721" sldId="709"/>
            <ac:spMk id="2" creationId="{D866995F-14A3-48B2-96A6-1204311A0A73}"/>
          </ac:spMkLst>
        </pc:spChg>
        <pc:spChg chg="mod">
          <ac:chgData name="JIA Yan" userId="ca65725eb945521b" providerId="LiveId" clId="{F26BDAE3-CC9F-4341-8C91-AE165E9E51CE}" dt="2021-12-05T08:33:26.015" v="5970" actId="20577"/>
          <ac:spMkLst>
            <pc:docMk/>
            <pc:sldMk cId="1459963721" sldId="709"/>
            <ac:spMk id="3" creationId="{CFC1CDFE-0D13-40AC-A9D8-7E26569B3F24}"/>
          </ac:spMkLst>
        </pc:spChg>
        <pc:picChg chg="add mod">
          <ac:chgData name="JIA Yan" userId="ca65725eb945521b" providerId="LiveId" clId="{F26BDAE3-CC9F-4341-8C91-AE165E9E51CE}" dt="2021-12-05T09:14:06.405" v="6187" actId="1076"/>
          <ac:picMkLst>
            <pc:docMk/>
            <pc:sldMk cId="1459963721" sldId="709"/>
            <ac:picMk id="5" creationId="{1846B486-BD6C-4AFE-8C23-56B1311C97D9}"/>
          </ac:picMkLst>
        </pc:picChg>
        <pc:picChg chg="add del mod">
          <ac:chgData name="JIA Yan" userId="ca65725eb945521b" providerId="LiveId" clId="{F26BDAE3-CC9F-4341-8C91-AE165E9E51CE}" dt="2021-12-07T13:03:28.226" v="10412" actId="478"/>
          <ac:picMkLst>
            <pc:docMk/>
            <pc:sldMk cId="1459963721" sldId="709"/>
            <ac:picMk id="6" creationId="{6C8632C0-A5C7-4D2D-8671-0E45BF653071}"/>
          </ac:picMkLst>
        </pc:picChg>
        <pc:picChg chg="add mod">
          <ac:chgData name="JIA Yan" userId="ca65725eb945521b" providerId="LiveId" clId="{F26BDAE3-CC9F-4341-8C91-AE165E9E51CE}" dt="2021-12-05T09:14:18.309" v="6190" actId="1076"/>
          <ac:picMkLst>
            <pc:docMk/>
            <pc:sldMk cId="1459963721" sldId="709"/>
            <ac:picMk id="8" creationId="{411CD91D-64D3-406D-AA56-4EDCA0BAE992}"/>
          </ac:picMkLst>
        </pc:picChg>
      </pc:sldChg>
      <pc:sldChg chg="addSp delSp modSp new mod">
        <pc:chgData name="JIA Yan" userId="ca65725eb945521b" providerId="LiveId" clId="{F26BDAE3-CC9F-4341-8C91-AE165E9E51CE}" dt="2021-12-05T09:47:47.409" v="7490" actId="14100"/>
        <pc:sldMkLst>
          <pc:docMk/>
          <pc:sldMk cId="1863996272" sldId="710"/>
        </pc:sldMkLst>
        <pc:spChg chg="mod">
          <ac:chgData name="JIA Yan" userId="ca65725eb945521b" providerId="LiveId" clId="{F26BDAE3-CC9F-4341-8C91-AE165E9E51CE}" dt="2021-12-05T09:10:25.318" v="6185" actId="20577"/>
          <ac:spMkLst>
            <pc:docMk/>
            <pc:sldMk cId="1863996272" sldId="710"/>
            <ac:spMk id="2" creationId="{F6AB936B-5D6D-45A3-9CB1-724F25E30EEA}"/>
          </ac:spMkLst>
        </pc:spChg>
        <pc:spChg chg="mod">
          <ac:chgData name="JIA Yan" userId="ca65725eb945521b" providerId="LiveId" clId="{F26BDAE3-CC9F-4341-8C91-AE165E9E51CE}" dt="2021-12-05T09:45:18.142" v="7403" actId="27636"/>
          <ac:spMkLst>
            <pc:docMk/>
            <pc:sldMk cId="1863996272" sldId="710"/>
            <ac:spMk id="3" creationId="{D6FC4D45-FA72-4BA1-A37F-7D1083384B07}"/>
          </ac:spMkLst>
        </pc:spChg>
        <pc:spChg chg="add mod">
          <ac:chgData name="JIA Yan" userId="ca65725eb945521b" providerId="LiveId" clId="{F26BDAE3-CC9F-4341-8C91-AE165E9E51CE}" dt="2021-12-05T09:47:47.409" v="7490" actId="14100"/>
          <ac:spMkLst>
            <pc:docMk/>
            <pc:sldMk cId="1863996272" sldId="710"/>
            <ac:spMk id="6" creationId="{C9D526F0-6A03-4564-B4B8-E4313BD4C6AB}"/>
          </ac:spMkLst>
        </pc:spChg>
        <pc:picChg chg="add del mod">
          <ac:chgData name="JIA Yan" userId="ca65725eb945521b" providerId="LiveId" clId="{F26BDAE3-CC9F-4341-8C91-AE165E9E51CE}" dt="2021-12-05T09:29:37.970" v="6807" actId="478"/>
          <ac:picMkLst>
            <pc:docMk/>
            <pc:sldMk cId="1863996272" sldId="710"/>
            <ac:picMk id="5" creationId="{F40CC477-789F-4454-8F56-E7F6E394891E}"/>
          </ac:picMkLst>
        </pc:picChg>
      </pc:sldChg>
      <pc:sldChg chg="addSp delSp modSp new mod ord">
        <pc:chgData name="JIA Yan" userId="ca65725eb945521b" providerId="LiveId" clId="{F26BDAE3-CC9F-4341-8C91-AE165E9E51CE}" dt="2021-12-05T09:50:53.752" v="7555"/>
        <pc:sldMkLst>
          <pc:docMk/>
          <pc:sldMk cId="1246227982" sldId="711"/>
        </pc:sldMkLst>
        <pc:spChg chg="mod">
          <ac:chgData name="JIA Yan" userId="ca65725eb945521b" providerId="LiveId" clId="{F26BDAE3-CC9F-4341-8C91-AE165E9E51CE}" dt="2021-12-05T09:41:58.186" v="7170" actId="20577"/>
          <ac:spMkLst>
            <pc:docMk/>
            <pc:sldMk cId="1246227982" sldId="711"/>
            <ac:spMk id="2" creationId="{BB7CA444-EF55-4049-B749-E64BC34401A3}"/>
          </ac:spMkLst>
        </pc:spChg>
        <pc:spChg chg="del">
          <ac:chgData name="JIA Yan" userId="ca65725eb945521b" providerId="LiveId" clId="{F26BDAE3-CC9F-4341-8C91-AE165E9E51CE}" dt="2021-12-05T09:41:51.938" v="7159"/>
          <ac:spMkLst>
            <pc:docMk/>
            <pc:sldMk cId="1246227982" sldId="711"/>
            <ac:spMk id="3" creationId="{B5D6489E-4CDE-4AF4-8C7C-9D383C0FF69E}"/>
          </ac:spMkLst>
        </pc:spChg>
        <pc:spChg chg="add mod">
          <ac:chgData name="JIA Yan" userId="ca65725eb945521b" providerId="LiveId" clId="{F26BDAE3-CC9F-4341-8C91-AE165E9E51CE}" dt="2021-12-05T09:46:25.676" v="7443" actId="20577"/>
          <ac:spMkLst>
            <pc:docMk/>
            <pc:sldMk cId="1246227982" sldId="711"/>
            <ac:spMk id="5" creationId="{23598798-E8A0-4E3B-951A-E9EE445CC0A2}"/>
          </ac:spMkLst>
        </pc:spChg>
        <pc:spChg chg="add mod">
          <ac:chgData name="JIA Yan" userId="ca65725eb945521b" providerId="LiveId" clId="{F26BDAE3-CC9F-4341-8C91-AE165E9E51CE}" dt="2021-12-05T09:44:58.823" v="7396" actId="207"/>
          <ac:spMkLst>
            <pc:docMk/>
            <pc:sldMk cId="1246227982" sldId="711"/>
            <ac:spMk id="6" creationId="{2A88A35F-D83E-4770-90F4-5BE092E2A02E}"/>
          </ac:spMkLst>
        </pc:spChg>
        <pc:picChg chg="add mod">
          <ac:chgData name="JIA Yan" userId="ca65725eb945521b" providerId="LiveId" clId="{F26BDAE3-CC9F-4341-8C91-AE165E9E51CE}" dt="2021-12-05T09:45:51.226" v="7404" actId="1076"/>
          <ac:picMkLst>
            <pc:docMk/>
            <pc:sldMk cId="1246227982" sldId="711"/>
            <ac:picMk id="4" creationId="{67496806-D737-4EDD-9906-80BDEDAB02E2}"/>
          </ac:picMkLst>
        </pc:picChg>
      </pc:sldChg>
      <pc:sldChg chg="addSp delSp modSp new mod">
        <pc:chgData name="JIA Yan" userId="ca65725eb945521b" providerId="LiveId" clId="{F26BDAE3-CC9F-4341-8C91-AE165E9E51CE}" dt="2021-12-08T08:55:40.811" v="10420" actId="478"/>
        <pc:sldMkLst>
          <pc:docMk/>
          <pc:sldMk cId="4083728190" sldId="712"/>
        </pc:sldMkLst>
        <pc:spChg chg="mod">
          <ac:chgData name="JIA Yan" userId="ca65725eb945521b" providerId="LiveId" clId="{F26BDAE3-CC9F-4341-8C91-AE165E9E51CE}" dt="2021-12-05T09:48:46.446" v="7499" actId="20577"/>
          <ac:spMkLst>
            <pc:docMk/>
            <pc:sldMk cId="4083728190" sldId="712"/>
            <ac:spMk id="2" creationId="{34F3696E-FB9A-4383-AF26-082F80A2E0B4}"/>
          </ac:spMkLst>
        </pc:spChg>
        <pc:spChg chg="mod">
          <ac:chgData name="JIA Yan" userId="ca65725eb945521b" providerId="LiveId" clId="{F26BDAE3-CC9F-4341-8C91-AE165E9E51CE}" dt="2021-12-05T09:48:52.728" v="7516" actId="20577"/>
          <ac:spMkLst>
            <pc:docMk/>
            <pc:sldMk cId="4083728190" sldId="712"/>
            <ac:spMk id="3" creationId="{753953CE-59AD-4CFF-A2A8-CA25F49561ED}"/>
          </ac:spMkLst>
        </pc:spChg>
        <pc:spChg chg="add del">
          <ac:chgData name="JIA Yan" userId="ca65725eb945521b" providerId="LiveId" clId="{F26BDAE3-CC9F-4341-8C91-AE165E9E51CE}" dt="2021-12-08T08:55:40.811" v="10420" actId="478"/>
          <ac:spMkLst>
            <pc:docMk/>
            <pc:sldMk cId="4083728190" sldId="712"/>
            <ac:spMk id="4" creationId="{63852B64-1316-4F64-AF45-782C5E67413C}"/>
          </ac:spMkLst>
        </pc:spChg>
        <pc:spChg chg="add mod">
          <ac:chgData name="JIA Yan" userId="ca65725eb945521b" providerId="LiveId" clId="{F26BDAE3-CC9F-4341-8C91-AE165E9E51CE}" dt="2021-12-08T08:54:59.077" v="10416" actId="1076"/>
          <ac:spMkLst>
            <pc:docMk/>
            <pc:sldMk cId="4083728190" sldId="712"/>
            <ac:spMk id="13" creationId="{359F7121-6009-4621-8E26-067C94E67FA5}"/>
          </ac:spMkLst>
        </pc:spChg>
        <pc:picChg chg="add del mod modCrop">
          <ac:chgData name="JIA Yan" userId="ca65725eb945521b" providerId="LiveId" clId="{F26BDAE3-CC9F-4341-8C91-AE165E9E51CE}" dt="2021-12-05T10:24:05.006" v="8369" actId="478"/>
          <ac:picMkLst>
            <pc:docMk/>
            <pc:sldMk cId="4083728190" sldId="712"/>
            <ac:picMk id="5" creationId="{F81BB27F-D801-4F22-BEC8-B98C61B4ED23}"/>
          </ac:picMkLst>
        </pc:picChg>
        <pc:picChg chg="add del mod">
          <ac:chgData name="JIA Yan" userId="ca65725eb945521b" providerId="LiveId" clId="{F26BDAE3-CC9F-4341-8C91-AE165E9E51CE}" dt="2021-12-05T10:28:49.538" v="8380" actId="478"/>
          <ac:picMkLst>
            <pc:docMk/>
            <pc:sldMk cId="4083728190" sldId="712"/>
            <ac:picMk id="6" creationId="{557A6FD4-DCD4-4768-9D74-64599C424E5E}"/>
          </ac:picMkLst>
        </pc:picChg>
        <pc:picChg chg="add mod">
          <ac:chgData name="JIA Yan" userId="ca65725eb945521b" providerId="LiveId" clId="{F26BDAE3-CC9F-4341-8C91-AE165E9E51CE}" dt="2021-12-05T10:31:36.277" v="8442" actId="1076"/>
          <ac:picMkLst>
            <pc:docMk/>
            <pc:sldMk cId="4083728190" sldId="712"/>
            <ac:picMk id="8" creationId="{DD5977EF-023C-4401-AB6E-13C1CE25BE4A}"/>
          </ac:picMkLst>
        </pc:picChg>
        <pc:picChg chg="add mod">
          <ac:chgData name="JIA Yan" userId="ca65725eb945521b" providerId="LiveId" clId="{F26BDAE3-CC9F-4341-8C91-AE165E9E51CE}" dt="2021-12-08T08:55:15.281" v="10418" actId="1076"/>
          <ac:picMkLst>
            <pc:docMk/>
            <pc:sldMk cId="4083728190" sldId="712"/>
            <ac:picMk id="10" creationId="{1E720BBA-364B-458D-B066-410A0FB11DB7}"/>
          </ac:picMkLst>
        </pc:picChg>
        <pc:picChg chg="add del mod">
          <ac:chgData name="JIA Yan" userId="ca65725eb945521b" providerId="LiveId" clId="{F26BDAE3-CC9F-4341-8C91-AE165E9E51CE}" dt="2021-12-05T10:34:13.294" v="8584" actId="478"/>
          <ac:picMkLst>
            <pc:docMk/>
            <pc:sldMk cId="4083728190" sldId="712"/>
            <ac:picMk id="12" creationId="{4942844F-2742-4D05-AA27-3EDC6CCDF454}"/>
          </ac:picMkLst>
        </pc:picChg>
      </pc:sldChg>
      <pc:sldChg chg="addSp modSp new mod">
        <pc:chgData name="JIA Yan" userId="ca65725eb945521b" providerId="LiveId" clId="{F26BDAE3-CC9F-4341-8C91-AE165E9E51CE}" dt="2021-12-06T08:19:45.951" v="9039" actId="1076"/>
        <pc:sldMkLst>
          <pc:docMk/>
          <pc:sldMk cId="997537521" sldId="713"/>
        </pc:sldMkLst>
        <pc:spChg chg="mod">
          <ac:chgData name="JIA Yan" userId="ca65725eb945521b" providerId="LiveId" clId="{F26BDAE3-CC9F-4341-8C91-AE165E9E51CE}" dt="2021-12-05T09:50:31.834" v="7533" actId="20577"/>
          <ac:spMkLst>
            <pc:docMk/>
            <pc:sldMk cId="997537521" sldId="713"/>
            <ac:spMk id="2" creationId="{BF291AEB-4279-46D4-9DB6-7A85442EA61C}"/>
          </ac:spMkLst>
        </pc:spChg>
        <pc:spChg chg="mod">
          <ac:chgData name="JIA Yan" userId="ca65725eb945521b" providerId="LiveId" clId="{F26BDAE3-CC9F-4341-8C91-AE165E9E51CE}" dt="2021-12-05T09:53:51.407" v="7585" actId="20577"/>
          <ac:spMkLst>
            <pc:docMk/>
            <pc:sldMk cId="997537521" sldId="713"/>
            <ac:spMk id="3" creationId="{B2D67622-816C-4706-A2DE-F50A5924CC1F}"/>
          </ac:spMkLst>
        </pc:spChg>
        <pc:picChg chg="add mod">
          <ac:chgData name="JIA Yan" userId="ca65725eb945521b" providerId="LiveId" clId="{F26BDAE3-CC9F-4341-8C91-AE165E9E51CE}" dt="2021-12-05T09:53:54.066" v="7586" actId="1076"/>
          <ac:picMkLst>
            <pc:docMk/>
            <pc:sldMk cId="997537521" sldId="713"/>
            <ac:picMk id="5" creationId="{BBEE5699-4232-4AA4-88DE-1BABC56C84AA}"/>
          </ac:picMkLst>
        </pc:picChg>
        <pc:picChg chg="add mod">
          <ac:chgData name="JIA Yan" userId="ca65725eb945521b" providerId="LiveId" clId="{F26BDAE3-CC9F-4341-8C91-AE165E9E51CE}" dt="2021-12-06T08:19:45.951" v="9039" actId="1076"/>
          <ac:picMkLst>
            <pc:docMk/>
            <pc:sldMk cId="997537521" sldId="713"/>
            <ac:picMk id="7" creationId="{3F97B5BD-F63E-4C96-BC6B-E9FA224C5C13}"/>
          </ac:picMkLst>
        </pc:picChg>
      </pc:sldChg>
      <pc:sldChg chg="addSp modSp new mod">
        <pc:chgData name="JIA Yan" userId="ca65725eb945521b" providerId="LiveId" clId="{F26BDAE3-CC9F-4341-8C91-AE165E9E51CE}" dt="2021-12-08T08:57:13.772" v="10423" actId="1076"/>
        <pc:sldMkLst>
          <pc:docMk/>
          <pc:sldMk cId="2686294199" sldId="714"/>
        </pc:sldMkLst>
        <pc:spChg chg="mod">
          <ac:chgData name="JIA Yan" userId="ca65725eb945521b" providerId="LiveId" clId="{F26BDAE3-CC9F-4341-8C91-AE165E9E51CE}" dt="2021-12-06T08:32:38.181" v="9102" actId="20577"/>
          <ac:spMkLst>
            <pc:docMk/>
            <pc:sldMk cId="2686294199" sldId="714"/>
            <ac:spMk id="2" creationId="{BD1B29EF-0374-4189-8C8C-BD4FFB2F1476}"/>
          </ac:spMkLst>
        </pc:spChg>
        <pc:spChg chg="mod">
          <ac:chgData name="JIA Yan" userId="ca65725eb945521b" providerId="LiveId" clId="{F26BDAE3-CC9F-4341-8C91-AE165E9E51CE}" dt="2021-12-06T08:21:25.729" v="9089" actId="20577"/>
          <ac:spMkLst>
            <pc:docMk/>
            <pc:sldMk cId="2686294199" sldId="714"/>
            <ac:spMk id="3" creationId="{174DD333-2EA7-4C97-A8C2-5AF3DD729801}"/>
          </ac:spMkLst>
        </pc:spChg>
        <pc:spChg chg="add mod">
          <ac:chgData name="JIA Yan" userId="ca65725eb945521b" providerId="LiveId" clId="{F26BDAE3-CC9F-4341-8C91-AE165E9E51CE}" dt="2021-12-05T10:55:01.876" v="8804" actId="404"/>
          <ac:spMkLst>
            <pc:docMk/>
            <pc:sldMk cId="2686294199" sldId="714"/>
            <ac:spMk id="4" creationId="{565CA295-FABD-4CEB-A5AB-788719F65178}"/>
          </ac:spMkLst>
        </pc:spChg>
        <pc:spChg chg="add mod">
          <ac:chgData name="JIA Yan" userId="ca65725eb945521b" providerId="LiveId" clId="{F26BDAE3-CC9F-4341-8C91-AE165E9E51CE}" dt="2021-12-06T04:29:57.088" v="8873" actId="1076"/>
          <ac:spMkLst>
            <pc:docMk/>
            <pc:sldMk cId="2686294199" sldId="714"/>
            <ac:spMk id="7" creationId="{D3437E47-D330-41E4-998C-7596CA363612}"/>
          </ac:spMkLst>
        </pc:spChg>
        <pc:picChg chg="add mod">
          <ac:chgData name="JIA Yan" userId="ca65725eb945521b" providerId="LiveId" clId="{F26BDAE3-CC9F-4341-8C91-AE165E9E51CE}" dt="2021-12-06T08:20:34.610" v="9040" actId="14100"/>
          <ac:picMkLst>
            <pc:docMk/>
            <pc:sldMk cId="2686294199" sldId="714"/>
            <ac:picMk id="6" creationId="{6A23247B-6CE5-4C92-A22A-A851D8FBB29E}"/>
          </ac:picMkLst>
        </pc:picChg>
        <pc:picChg chg="add mod">
          <ac:chgData name="JIA Yan" userId="ca65725eb945521b" providerId="LiveId" clId="{F26BDAE3-CC9F-4341-8C91-AE165E9E51CE}" dt="2021-12-08T08:57:13.772" v="10423" actId="1076"/>
          <ac:picMkLst>
            <pc:docMk/>
            <pc:sldMk cId="2686294199" sldId="714"/>
            <ac:picMk id="8" creationId="{4D24DB1A-BC31-4F2E-BF00-FF6F9CD0A989}"/>
          </ac:picMkLst>
        </pc:picChg>
      </pc:sldChg>
      <pc:sldChg chg="addSp delSp modSp new mod">
        <pc:chgData name="JIA Yan" userId="ca65725eb945521b" providerId="LiveId" clId="{F26BDAE3-CC9F-4341-8C91-AE165E9E51CE}" dt="2021-12-08T09:03:17.523" v="10429" actId="1076"/>
        <pc:sldMkLst>
          <pc:docMk/>
          <pc:sldMk cId="2371169580" sldId="715"/>
        </pc:sldMkLst>
        <pc:spChg chg="mod">
          <ac:chgData name="JIA Yan" userId="ca65725eb945521b" providerId="LiveId" clId="{F26BDAE3-CC9F-4341-8C91-AE165E9E51CE}" dt="2021-12-06T08:32:57.921" v="9114" actId="20577"/>
          <ac:spMkLst>
            <pc:docMk/>
            <pc:sldMk cId="2371169580" sldId="715"/>
            <ac:spMk id="2" creationId="{9AC7014A-2C29-4FA1-BCD4-C628D3AA7338}"/>
          </ac:spMkLst>
        </pc:spChg>
        <pc:spChg chg="mod">
          <ac:chgData name="JIA Yan" userId="ca65725eb945521b" providerId="LiveId" clId="{F26BDAE3-CC9F-4341-8C91-AE165E9E51CE}" dt="2021-12-08T09:02:52.178" v="10428"/>
          <ac:spMkLst>
            <pc:docMk/>
            <pc:sldMk cId="2371169580" sldId="715"/>
            <ac:spMk id="3" creationId="{C9F9C752-6C6C-481A-9AF9-23E1F8995FE0}"/>
          </ac:spMkLst>
        </pc:spChg>
        <pc:spChg chg="add del mod">
          <ac:chgData name="JIA Yan" userId="ca65725eb945521b" providerId="LiveId" clId="{F26BDAE3-CC9F-4341-8C91-AE165E9E51CE}" dt="2021-12-06T08:50:02.924" v="9597"/>
          <ac:spMkLst>
            <pc:docMk/>
            <pc:sldMk cId="2371169580" sldId="715"/>
            <ac:spMk id="4" creationId="{699B5B64-5CAB-42E6-A7E6-51D0F3FBB177}"/>
          </ac:spMkLst>
        </pc:spChg>
        <pc:spChg chg="add del mod">
          <ac:chgData name="JIA Yan" userId="ca65725eb945521b" providerId="LiveId" clId="{F26BDAE3-CC9F-4341-8C91-AE165E9E51CE}" dt="2021-12-06T08:50:02.924" v="9597"/>
          <ac:spMkLst>
            <pc:docMk/>
            <pc:sldMk cId="2371169580" sldId="715"/>
            <ac:spMk id="5" creationId="{0F7E5091-41BC-4DBF-8A5F-EBBAD85ACF28}"/>
          </ac:spMkLst>
        </pc:spChg>
        <pc:spChg chg="add del mod">
          <ac:chgData name="JIA Yan" userId="ca65725eb945521b" providerId="LiveId" clId="{F26BDAE3-CC9F-4341-8C91-AE165E9E51CE}" dt="2021-12-06T08:50:02.924" v="9597"/>
          <ac:spMkLst>
            <pc:docMk/>
            <pc:sldMk cId="2371169580" sldId="715"/>
            <ac:spMk id="6" creationId="{C755CF69-5BE4-4CB8-818D-6F7FB46F9CB1}"/>
          </ac:spMkLst>
        </pc:spChg>
        <pc:spChg chg="add del mod">
          <ac:chgData name="JIA Yan" userId="ca65725eb945521b" providerId="LiveId" clId="{F26BDAE3-CC9F-4341-8C91-AE165E9E51CE}" dt="2021-12-06T08:50:02.924" v="9597"/>
          <ac:spMkLst>
            <pc:docMk/>
            <pc:sldMk cId="2371169580" sldId="715"/>
            <ac:spMk id="11" creationId="{359BA46E-9583-4AB2-927A-3C0612C5112D}"/>
          </ac:spMkLst>
        </pc:spChg>
        <pc:spChg chg="add del mod">
          <ac:chgData name="JIA Yan" userId="ca65725eb945521b" providerId="LiveId" clId="{F26BDAE3-CC9F-4341-8C91-AE165E9E51CE}" dt="2021-12-06T08:50:02.924" v="9597"/>
          <ac:spMkLst>
            <pc:docMk/>
            <pc:sldMk cId="2371169580" sldId="715"/>
            <ac:spMk id="12" creationId="{0976D879-BCDA-4B0A-BCA1-D16723D220EE}"/>
          </ac:spMkLst>
        </pc:spChg>
        <pc:spChg chg="add del mod">
          <ac:chgData name="JIA Yan" userId="ca65725eb945521b" providerId="LiveId" clId="{F26BDAE3-CC9F-4341-8C91-AE165E9E51CE}" dt="2021-12-06T08:50:02.924" v="9597"/>
          <ac:spMkLst>
            <pc:docMk/>
            <pc:sldMk cId="2371169580" sldId="715"/>
            <ac:spMk id="13" creationId="{67139265-CBFC-4BD5-B94C-2CAA928D6005}"/>
          </ac:spMkLst>
        </pc:spChg>
        <pc:spChg chg="add del mod">
          <ac:chgData name="JIA Yan" userId="ca65725eb945521b" providerId="LiveId" clId="{F26BDAE3-CC9F-4341-8C91-AE165E9E51CE}" dt="2021-12-06T08:50:02.924" v="9597"/>
          <ac:spMkLst>
            <pc:docMk/>
            <pc:sldMk cId="2371169580" sldId="715"/>
            <ac:spMk id="14" creationId="{28BAD1EE-9285-47C0-A0C6-4B634180A87B}"/>
          </ac:spMkLst>
        </pc:spChg>
        <pc:spChg chg="add del mod">
          <ac:chgData name="JIA Yan" userId="ca65725eb945521b" providerId="LiveId" clId="{F26BDAE3-CC9F-4341-8C91-AE165E9E51CE}" dt="2021-12-06T08:50:02.924" v="9597"/>
          <ac:spMkLst>
            <pc:docMk/>
            <pc:sldMk cId="2371169580" sldId="715"/>
            <ac:spMk id="16" creationId="{F64035ED-0EAD-4D5A-A6D2-D1CF31C21571}"/>
          </ac:spMkLst>
        </pc:spChg>
        <pc:spChg chg="add del mod">
          <ac:chgData name="JIA Yan" userId="ca65725eb945521b" providerId="LiveId" clId="{F26BDAE3-CC9F-4341-8C91-AE165E9E51CE}" dt="2021-12-06T08:50:02.924" v="9597"/>
          <ac:spMkLst>
            <pc:docMk/>
            <pc:sldMk cId="2371169580" sldId="715"/>
            <ac:spMk id="17" creationId="{52CD7164-DC17-47DA-836F-BF307637251D}"/>
          </ac:spMkLst>
        </pc:spChg>
        <pc:spChg chg="add del mod">
          <ac:chgData name="JIA Yan" userId="ca65725eb945521b" providerId="LiveId" clId="{F26BDAE3-CC9F-4341-8C91-AE165E9E51CE}" dt="2021-12-06T08:50:02.924" v="9597"/>
          <ac:spMkLst>
            <pc:docMk/>
            <pc:sldMk cId="2371169580" sldId="715"/>
            <ac:spMk id="21" creationId="{AA6D4F54-7726-45A3-B97F-1047CC6CF92C}"/>
          </ac:spMkLst>
        </pc:spChg>
        <pc:spChg chg="add del mod">
          <ac:chgData name="JIA Yan" userId="ca65725eb945521b" providerId="LiveId" clId="{F26BDAE3-CC9F-4341-8C91-AE165E9E51CE}" dt="2021-12-06T08:50:02.924" v="9597"/>
          <ac:spMkLst>
            <pc:docMk/>
            <pc:sldMk cId="2371169580" sldId="715"/>
            <ac:spMk id="22" creationId="{0B5BB400-AE36-4EFC-AD4B-1A16F785F54E}"/>
          </ac:spMkLst>
        </pc:spChg>
        <pc:spChg chg="add del mod">
          <ac:chgData name="JIA Yan" userId="ca65725eb945521b" providerId="LiveId" clId="{F26BDAE3-CC9F-4341-8C91-AE165E9E51CE}" dt="2021-12-06T08:50:02.924" v="9597"/>
          <ac:spMkLst>
            <pc:docMk/>
            <pc:sldMk cId="2371169580" sldId="715"/>
            <ac:spMk id="24" creationId="{42243F85-A26B-4D56-B5AA-ADE18FD6669A}"/>
          </ac:spMkLst>
        </pc:spChg>
        <pc:spChg chg="add del mod">
          <ac:chgData name="JIA Yan" userId="ca65725eb945521b" providerId="LiveId" clId="{F26BDAE3-CC9F-4341-8C91-AE165E9E51CE}" dt="2021-12-06T08:50:02.924" v="9597"/>
          <ac:spMkLst>
            <pc:docMk/>
            <pc:sldMk cId="2371169580" sldId="715"/>
            <ac:spMk id="25" creationId="{1399FF41-36A5-46DE-A39D-A352BB821C4E}"/>
          </ac:spMkLst>
        </pc:spChg>
        <pc:spChg chg="add del mod">
          <ac:chgData name="JIA Yan" userId="ca65725eb945521b" providerId="LiveId" clId="{F26BDAE3-CC9F-4341-8C91-AE165E9E51CE}" dt="2021-12-06T08:50:02.924" v="9597"/>
          <ac:spMkLst>
            <pc:docMk/>
            <pc:sldMk cId="2371169580" sldId="715"/>
            <ac:spMk id="27" creationId="{5481E476-C4AD-4518-9EFB-55F04554B33A}"/>
          </ac:spMkLst>
        </pc:spChg>
        <pc:spChg chg="add del mod">
          <ac:chgData name="JIA Yan" userId="ca65725eb945521b" providerId="LiveId" clId="{F26BDAE3-CC9F-4341-8C91-AE165E9E51CE}" dt="2021-12-06T08:50:02.924" v="9597"/>
          <ac:spMkLst>
            <pc:docMk/>
            <pc:sldMk cId="2371169580" sldId="715"/>
            <ac:spMk id="28" creationId="{13780702-4FBA-4B76-BED5-FAF902C7DE3F}"/>
          </ac:spMkLst>
        </pc:spChg>
        <pc:picChg chg="add del mod">
          <ac:chgData name="JIA Yan" userId="ca65725eb945521b" providerId="LiveId" clId="{F26BDAE3-CC9F-4341-8C91-AE165E9E51CE}" dt="2021-12-06T08:50:02.924" v="9597"/>
          <ac:picMkLst>
            <pc:docMk/>
            <pc:sldMk cId="2371169580" sldId="715"/>
            <ac:picMk id="7" creationId="{3A1815E0-C835-4BEA-A4D2-A6175796E8EA}"/>
          </ac:picMkLst>
        </pc:picChg>
        <pc:picChg chg="add del mod">
          <ac:chgData name="JIA Yan" userId="ca65725eb945521b" providerId="LiveId" clId="{F26BDAE3-CC9F-4341-8C91-AE165E9E51CE}" dt="2021-12-06T08:50:02.924" v="9597"/>
          <ac:picMkLst>
            <pc:docMk/>
            <pc:sldMk cId="2371169580" sldId="715"/>
            <ac:picMk id="8" creationId="{C4F6DE7A-CCC6-440D-B417-249E24D4004C}"/>
          </ac:picMkLst>
        </pc:picChg>
        <pc:picChg chg="add del mod">
          <ac:chgData name="JIA Yan" userId="ca65725eb945521b" providerId="LiveId" clId="{F26BDAE3-CC9F-4341-8C91-AE165E9E51CE}" dt="2021-12-06T08:50:02.924" v="9597"/>
          <ac:picMkLst>
            <pc:docMk/>
            <pc:sldMk cId="2371169580" sldId="715"/>
            <ac:picMk id="9" creationId="{CE75E350-7FA8-4372-9A93-64B4621C0F75}"/>
          </ac:picMkLst>
        </pc:picChg>
        <pc:picChg chg="add del mod">
          <ac:chgData name="JIA Yan" userId="ca65725eb945521b" providerId="LiveId" clId="{F26BDAE3-CC9F-4341-8C91-AE165E9E51CE}" dt="2021-12-06T08:50:02.924" v="9597"/>
          <ac:picMkLst>
            <pc:docMk/>
            <pc:sldMk cId="2371169580" sldId="715"/>
            <ac:picMk id="10" creationId="{1BE569FA-F572-46A4-A244-C04B78D5843E}"/>
          </ac:picMkLst>
        </pc:picChg>
        <pc:picChg chg="add del mod">
          <ac:chgData name="JIA Yan" userId="ca65725eb945521b" providerId="LiveId" clId="{F26BDAE3-CC9F-4341-8C91-AE165E9E51CE}" dt="2021-12-06T08:50:02.924" v="9597"/>
          <ac:picMkLst>
            <pc:docMk/>
            <pc:sldMk cId="2371169580" sldId="715"/>
            <ac:picMk id="15" creationId="{8761336F-B42C-4FCA-9B3D-0F667D1D4653}"/>
          </ac:picMkLst>
        </pc:picChg>
        <pc:picChg chg="add del mod">
          <ac:chgData name="JIA Yan" userId="ca65725eb945521b" providerId="LiveId" clId="{F26BDAE3-CC9F-4341-8C91-AE165E9E51CE}" dt="2021-12-06T08:50:02.924" v="9597"/>
          <ac:picMkLst>
            <pc:docMk/>
            <pc:sldMk cId="2371169580" sldId="715"/>
            <ac:picMk id="18" creationId="{D50D94D4-D38B-46F4-AB5A-B17DFA637FD1}"/>
          </ac:picMkLst>
        </pc:picChg>
        <pc:picChg chg="add del mod">
          <ac:chgData name="JIA Yan" userId="ca65725eb945521b" providerId="LiveId" clId="{F26BDAE3-CC9F-4341-8C91-AE165E9E51CE}" dt="2021-12-06T08:50:02.924" v="9597"/>
          <ac:picMkLst>
            <pc:docMk/>
            <pc:sldMk cId="2371169580" sldId="715"/>
            <ac:picMk id="19" creationId="{291D5F29-F362-41D1-AC1B-346CA94BAB79}"/>
          </ac:picMkLst>
        </pc:picChg>
        <pc:picChg chg="add del mod">
          <ac:chgData name="JIA Yan" userId="ca65725eb945521b" providerId="LiveId" clId="{F26BDAE3-CC9F-4341-8C91-AE165E9E51CE}" dt="2021-12-06T08:50:02.924" v="9597"/>
          <ac:picMkLst>
            <pc:docMk/>
            <pc:sldMk cId="2371169580" sldId="715"/>
            <ac:picMk id="20" creationId="{F1CCB06E-0919-4DBC-AA95-9DFB5AA11660}"/>
          </ac:picMkLst>
        </pc:picChg>
        <pc:picChg chg="add del mod">
          <ac:chgData name="JIA Yan" userId="ca65725eb945521b" providerId="LiveId" clId="{F26BDAE3-CC9F-4341-8C91-AE165E9E51CE}" dt="2021-12-06T08:50:02.924" v="9597"/>
          <ac:picMkLst>
            <pc:docMk/>
            <pc:sldMk cId="2371169580" sldId="715"/>
            <ac:picMk id="23" creationId="{B8E0FB2A-0718-40B2-A5EB-8B1E4B1EF8E8}"/>
          </ac:picMkLst>
        </pc:picChg>
        <pc:picChg chg="add del mod">
          <ac:chgData name="JIA Yan" userId="ca65725eb945521b" providerId="LiveId" clId="{F26BDAE3-CC9F-4341-8C91-AE165E9E51CE}" dt="2021-12-06T08:50:02.924" v="9597"/>
          <ac:picMkLst>
            <pc:docMk/>
            <pc:sldMk cId="2371169580" sldId="715"/>
            <ac:picMk id="26" creationId="{1248351B-4049-4987-8888-9F723EC80138}"/>
          </ac:picMkLst>
        </pc:picChg>
        <pc:picChg chg="add del mod">
          <ac:chgData name="JIA Yan" userId="ca65725eb945521b" providerId="LiveId" clId="{F26BDAE3-CC9F-4341-8C91-AE165E9E51CE}" dt="2021-12-06T08:50:02.924" v="9597"/>
          <ac:picMkLst>
            <pc:docMk/>
            <pc:sldMk cId="2371169580" sldId="715"/>
            <ac:picMk id="29" creationId="{556105D9-1FA1-4F22-8FA9-FE6DA4991905}"/>
          </ac:picMkLst>
        </pc:picChg>
        <pc:picChg chg="add mod">
          <ac:chgData name="JIA Yan" userId="ca65725eb945521b" providerId="LiveId" clId="{F26BDAE3-CC9F-4341-8C91-AE165E9E51CE}" dt="2021-12-08T09:03:17.523" v="10429" actId="1076"/>
          <ac:picMkLst>
            <pc:docMk/>
            <pc:sldMk cId="2371169580" sldId="715"/>
            <ac:picMk id="31" creationId="{804BFA90-DF29-4897-B808-BA43538A5BFF}"/>
          </ac:picMkLst>
        </pc:picChg>
      </pc:sldChg>
      <pc:sldChg chg="new del">
        <pc:chgData name="JIA Yan" userId="ca65725eb945521b" providerId="LiveId" clId="{F26BDAE3-CC9F-4341-8C91-AE165E9E51CE}" dt="2021-12-06T09:26:16.999" v="9856" actId="47"/>
        <pc:sldMkLst>
          <pc:docMk/>
          <pc:sldMk cId="1457015857" sldId="716"/>
        </pc:sldMkLst>
      </pc:sldChg>
      <pc:sldChg chg="addSp modSp new mod">
        <pc:chgData name="JIA Yan" userId="ca65725eb945521b" providerId="LiveId" clId="{F26BDAE3-CC9F-4341-8C91-AE165E9E51CE}" dt="2021-12-08T12:06:35.670" v="11971" actId="207"/>
        <pc:sldMkLst>
          <pc:docMk/>
          <pc:sldMk cId="3462108391" sldId="716"/>
        </pc:sldMkLst>
        <pc:spChg chg="mod">
          <ac:chgData name="JIA Yan" userId="ca65725eb945521b" providerId="LiveId" clId="{F26BDAE3-CC9F-4341-8C91-AE165E9E51CE}" dt="2021-12-08T09:14:07.237" v="10748" actId="20577"/>
          <ac:spMkLst>
            <pc:docMk/>
            <pc:sldMk cId="3462108391" sldId="716"/>
            <ac:spMk id="2" creationId="{126F2AAE-45B3-44FF-9B53-A1D3D31BE5DB}"/>
          </ac:spMkLst>
        </pc:spChg>
        <pc:spChg chg="mod">
          <ac:chgData name="JIA Yan" userId="ca65725eb945521b" providerId="LiveId" clId="{F26BDAE3-CC9F-4341-8C91-AE165E9E51CE}" dt="2021-12-08T12:06:35.670" v="11971" actId="207"/>
          <ac:spMkLst>
            <pc:docMk/>
            <pc:sldMk cId="3462108391" sldId="716"/>
            <ac:spMk id="3" creationId="{38526CA6-8769-4876-A594-C313DC75E6FA}"/>
          </ac:spMkLst>
        </pc:spChg>
        <pc:picChg chg="add mod">
          <ac:chgData name="JIA Yan" userId="ca65725eb945521b" providerId="LiveId" clId="{F26BDAE3-CC9F-4341-8C91-AE165E9E51CE}" dt="2021-12-08T11:41:22.320" v="11969" actId="1076"/>
          <ac:picMkLst>
            <pc:docMk/>
            <pc:sldMk cId="3462108391" sldId="716"/>
            <ac:picMk id="5" creationId="{5469FF5F-8974-437C-851B-F7866FEE926C}"/>
          </ac:picMkLst>
        </pc:picChg>
      </pc:sldChg>
      <pc:sldMasterChg chg="delSldLayout modSldLayout">
        <pc:chgData name="JIA Yan" userId="ca65725eb945521b" providerId="LiveId" clId="{F26BDAE3-CC9F-4341-8C91-AE165E9E51CE}" dt="2021-12-05T10:37:13.728" v="8617" actId="47"/>
        <pc:sldMasterMkLst>
          <pc:docMk/>
          <pc:sldMasterMk cId="3513824054" sldId="2147483650"/>
        </pc:sldMasterMkLst>
        <pc:sldLayoutChg chg="addSp modSp">
          <pc:chgData name="JIA Yan" userId="ca65725eb945521b" providerId="LiveId" clId="{F26BDAE3-CC9F-4341-8C91-AE165E9E51CE}" dt="2021-11-06T10:57:24.446" v="1951"/>
          <pc:sldLayoutMkLst>
            <pc:docMk/>
            <pc:sldMasterMk cId="3513824054" sldId="2147483650"/>
            <pc:sldLayoutMk cId="3165114905" sldId="2147483653"/>
          </pc:sldLayoutMkLst>
          <pc:spChg chg="add mod">
            <ac:chgData name="JIA Yan" userId="ca65725eb945521b" providerId="LiveId" clId="{F26BDAE3-CC9F-4341-8C91-AE165E9E51CE}" dt="2021-11-06T10:57:24.446" v="1951"/>
            <ac:spMkLst>
              <pc:docMk/>
              <pc:sldMasterMk cId="3513824054" sldId="2147483650"/>
              <pc:sldLayoutMk cId="3165114905" sldId="2147483653"/>
              <ac:spMk id="7" creationId="{8D1AF444-06FA-4589-A9AC-E7818904B254}"/>
            </ac:spMkLst>
          </pc:spChg>
          <pc:picChg chg="add mod">
            <ac:chgData name="JIA Yan" userId="ca65725eb945521b" providerId="LiveId" clId="{F26BDAE3-CC9F-4341-8C91-AE165E9E51CE}" dt="2021-11-06T10:57:24.446" v="1951"/>
            <ac:picMkLst>
              <pc:docMk/>
              <pc:sldMasterMk cId="3513824054" sldId="2147483650"/>
              <pc:sldLayoutMk cId="3165114905" sldId="2147483653"/>
              <ac:picMk id="8" creationId="{1D8E9BB0-C35F-4EB2-B271-1F4C34772508}"/>
            </ac:picMkLst>
          </pc:picChg>
        </pc:sldLayoutChg>
        <pc:sldLayoutChg chg="del">
          <pc:chgData name="JIA Yan" userId="ca65725eb945521b" providerId="LiveId" clId="{F26BDAE3-CC9F-4341-8C91-AE165E9E51CE}" dt="2021-12-05T10:37:13.728" v="8617" actId="47"/>
          <pc:sldLayoutMkLst>
            <pc:docMk/>
            <pc:sldMasterMk cId="3513824054" sldId="2147483650"/>
            <pc:sldLayoutMk cId="1131255717"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A6762-11B6-424E-AC70-135A11F62E40}" type="datetimeFigureOut">
              <a:rPr lang="zh-CN" altLang="en-US" smtClean="0"/>
              <a:t>2024/1/26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B724E-06E8-4360-9366-21C39606330B}" type="slidenum">
              <a:rPr lang="zh-CN" altLang="en-US" smtClean="0"/>
              <a:t>‹#›</a:t>
            </a:fld>
            <a:endParaRPr lang="zh-CN" altLang="en-US"/>
          </a:p>
        </p:txBody>
      </p:sp>
    </p:spTree>
    <p:extLst>
      <p:ext uri="{BB962C8B-B14F-4D97-AF65-F5344CB8AC3E}">
        <p14:creationId xmlns:p14="http://schemas.microsoft.com/office/powerpoint/2010/main" val="4012848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2</a:t>
            </a:fld>
            <a:endParaRPr lang="zh-CN" altLang="en-US"/>
          </a:p>
        </p:txBody>
      </p:sp>
    </p:spTree>
    <p:extLst>
      <p:ext uri="{BB962C8B-B14F-4D97-AF65-F5344CB8AC3E}">
        <p14:creationId xmlns:p14="http://schemas.microsoft.com/office/powerpoint/2010/main" val="3275886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本页知识正确性存疑，不够严谨</a:t>
            </a:r>
          </a:p>
        </p:txBody>
      </p:sp>
      <p:sp>
        <p:nvSpPr>
          <p:cNvPr id="4" name="灯片编号占位符 3"/>
          <p:cNvSpPr>
            <a:spLocks noGrp="1"/>
          </p:cNvSpPr>
          <p:nvPr>
            <p:ph type="sldNum" sz="quarter" idx="5"/>
          </p:nvPr>
        </p:nvSpPr>
        <p:spPr/>
        <p:txBody>
          <a:bodyPr/>
          <a:lstStyle/>
          <a:p>
            <a:fld id="{852B724E-06E8-4360-9366-21C39606330B}" type="slidenum">
              <a:rPr lang="zh-CN" altLang="en-US" smtClean="0"/>
              <a:t>108</a:t>
            </a:fld>
            <a:endParaRPr lang="zh-CN" altLang="en-US"/>
          </a:p>
        </p:txBody>
      </p:sp>
    </p:spTree>
    <p:extLst>
      <p:ext uri="{BB962C8B-B14F-4D97-AF65-F5344CB8AC3E}">
        <p14:creationId xmlns:p14="http://schemas.microsoft.com/office/powerpoint/2010/main" val="78782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112</a:t>
            </a:fld>
            <a:endParaRPr lang="zh-CN" altLang="en-US"/>
          </a:p>
        </p:txBody>
      </p:sp>
    </p:spTree>
    <p:extLst>
      <p:ext uri="{BB962C8B-B14F-4D97-AF65-F5344CB8AC3E}">
        <p14:creationId xmlns:p14="http://schemas.microsoft.com/office/powerpoint/2010/main" val="1722435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116</a:t>
            </a:fld>
            <a:endParaRPr lang="zh-CN" altLang="en-US"/>
          </a:p>
        </p:txBody>
      </p:sp>
    </p:spTree>
    <p:extLst>
      <p:ext uri="{BB962C8B-B14F-4D97-AF65-F5344CB8AC3E}">
        <p14:creationId xmlns:p14="http://schemas.microsoft.com/office/powerpoint/2010/main" val="1051356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182</a:t>
            </a:fld>
            <a:endParaRPr lang="zh-CN" altLang="en-US"/>
          </a:p>
        </p:txBody>
      </p:sp>
    </p:spTree>
    <p:extLst>
      <p:ext uri="{BB962C8B-B14F-4D97-AF65-F5344CB8AC3E}">
        <p14:creationId xmlns:p14="http://schemas.microsoft.com/office/powerpoint/2010/main" val="1953046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188</a:t>
            </a:fld>
            <a:endParaRPr lang="zh-CN" altLang="en-US"/>
          </a:p>
        </p:txBody>
      </p:sp>
    </p:spTree>
    <p:extLst>
      <p:ext uri="{BB962C8B-B14F-4D97-AF65-F5344CB8AC3E}">
        <p14:creationId xmlns:p14="http://schemas.microsoft.com/office/powerpoint/2010/main" val="3480714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196</a:t>
            </a:fld>
            <a:endParaRPr lang="zh-CN" altLang="en-US"/>
          </a:p>
        </p:txBody>
      </p:sp>
    </p:spTree>
    <p:extLst>
      <p:ext uri="{BB962C8B-B14F-4D97-AF65-F5344CB8AC3E}">
        <p14:creationId xmlns:p14="http://schemas.microsoft.com/office/powerpoint/2010/main" val="476252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201</a:t>
            </a:fld>
            <a:endParaRPr lang="zh-CN" altLang="en-US"/>
          </a:p>
        </p:txBody>
      </p:sp>
    </p:spTree>
    <p:extLst>
      <p:ext uri="{BB962C8B-B14F-4D97-AF65-F5344CB8AC3E}">
        <p14:creationId xmlns:p14="http://schemas.microsoft.com/office/powerpoint/2010/main" val="436634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205</a:t>
            </a:fld>
            <a:endParaRPr lang="zh-CN" altLang="en-US"/>
          </a:p>
        </p:txBody>
      </p:sp>
    </p:spTree>
    <p:extLst>
      <p:ext uri="{BB962C8B-B14F-4D97-AF65-F5344CB8AC3E}">
        <p14:creationId xmlns:p14="http://schemas.microsoft.com/office/powerpoint/2010/main" val="4162742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206</a:t>
            </a:fld>
            <a:endParaRPr lang="zh-CN" altLang="en-US"/>
          </a:p>
        </p:txBody>
      </p:sp>
    </p:spTree>
    <p:extLst>
      <p:ext uri="{BB962C8B-B14F-4D97-AF65-F5344CB8AC3E}">
        <p14:creationId xmlns:p14="http://schemas.microsoft.com/office/powerpoint/2010/main" val="1527783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209</a:t>
            </a:fld>
            <a:endParaRPr lang="zh-CN" altLang="en-US"/>
          </a:p>
        </p:txBody>
      </p:sp>
    </p:spTree>
    <p:extLst>
      <p:ext uri="{BB962C8B-B14F-4D97-AF65-F5344CB8AC3E}">
        <p14:creationId xmlns:p14="http://schemas.microsoft.com/office/powerpoint/2010/main" val="3786952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13</a:t>
            </a:fld>
            <a:endParaRPr lang="zh-CN" altLang="en-US"/>
          </a:p>
        </p:txBody>
      </p:sp>
    </p:spTree>
    <p:extLst>
      <p:ext uri="{BB962C8B-B14F-4D97-AF65-F5344CB8AC3E}">
        <p14:creationId xmlns:p14="http://schemas.microsoft.com/office/powerpoint/2010/main" val="3354836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212</a:t>
            </a:fld>
            <a:endParaRPr lang="zh-CN" altLang="en-US"/>
          </a:p>
        </p:txBody>
      </p:sp>
    </p:spTree>
    <p:extLst>
      <p:ext uri="{BB962C8B-B14F-4D97-AF65-F5344CB8AC3E}">
        <p14:creationId xmlns:p14="http://schemas.microsoft.com/office/powerpoint/2010/main" val="3553294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214</a:t>
            </a:fld>
            <a:endParaRPr lang="zh-CN" altLang="en-US"/>
          </a:p>
        </p:txBody>
      </p:sp>
    </p:spTree>
    <p:extLst>
      <p:ext uri="{BB962C8B-B14F-4D97-AF65-F5344CB8AC3E}">
        <p14:creationId xmlns:p14="http://schemas.microsoft.com/office/powerpoint/2010/main" val="3926594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219</a:t>
            </a:fld>
            <a:endParaRPr lang="zh-CN" altLang="en-US"/>
          </a:p>
        </p:txBody>
      </p:sp>
    </p:spTree>
    <p:extLst>
      <p:ext uri="{BB962C8B-B14F-4D97-AF65-F5344CB8AC3E}">
        <p14:creationId xmlns:p14="http://schemas.microsoft.com/office/powerpoint/2010/main" val="4103675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2B724E-06E8-4360-9366-21C39606330B}" type="slidenum">
              <a:rPr lang="zh-CN" altLang="en-US" smtClean="0"/>
              <a:t>224</a:t>
            </a:fld>
            <a:endParaRPr lang="zh-CN" altLang="en-US"/>
          </a:p>
        </p:txBody>
      </p:sp>
    </p:spTree>
    <p:extLst>
      <p:ext uri="{BB962C8B-B14F-4D97-AF65-F5344CB8AC3E}">
        <p14:creationId xmlns:p14="http://schemas.microsoft.com/office/powerpoint/2010/main" val="122555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the center of these services is the IoT cloud</a:t>
            </a:r>
            <a:r>
              <a:rPr lang="en-US" altLang="zh-CN" baseline="0" dirty="0"/>
              <a:t> </a:t>
            </a:r>
            <a:r>
              <a:rPr lang="en-US" altLang="zh-CN" dirty="0"/>
              <a:t>that mediates the communication</a:t>
            </a:r>
            <a:r>
              <a:rPr lang="en-US" altLang="zh-CN" baseline="0" dirty="0"/>
              <a:t> b</a:t>
            </a:r>
            <a:r>
              <a:rPr lang="en-US" altLang="zh-CN" dirty="0"/>
              <a:t>etween IoT devices and apps of users. Through the cloud, the user sends control messages to the device,</a:t>
            </a:r>
            <a:r>
              <a:rPr lang="en-US" altLang="zh-CN" baseline="0" dirty="0"/>
              <a:t> </a:t>
            </a:r>
            <a:r>
              <a:rPr lang="en-US" altLang="zh-CN" dirty="0"/>
              <a:t>e.g., to lock a smart door, and gets information back from the device. The cloud provider offers SDKs that implement certain messaging protocols. IoT manufacturers integrate the SDK into their devices and mobile apps for communication through the cloud. In particular,  MQTT</a:t>
            </a:r>
            <a:r>
              <a:rPr lang="en-US" altLang="zh-CN" baseline="0" dirty="0"/>
              <a:t> is one of the most popular protocols adopted by IoT clouds, including AWS, Microsoft, IBM, and so on.</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B1A401C-2DFD-4467-AB09-DF6C11455E7F}" type="slidenum">
              <a:rPr lang="zh-CN" altLang="en-US" smtClean="0"/>
              <a:t>87</a:t>
            </a:fld>
            <a:endParaRPr lang="zh-CN" altLang="en-US"/>
          </a:p>
        </p:txBody>
      </p:sp>
    </p:spTree>
    <p:extLst>
      <p:ext uri="{BB962C8B-B14F-4D97-AF65-F5344CB8AC3E}">
        <p14:creationId xmlns:p14="http://schemas.microsoft.com/office/powerpoint/2010/main" val="3064380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MQTT is an application-layer protocol and runs over TCP/IP or other ordered, bi-directional connections like </a:t>
            </a:r>
            <a:r>
              <a:rPr lang="en-US" altLang="zh-CN" dirty="0" err="1"/>
              <a:t>WebSocket</a:t>
            </a:r>
            <a:r>
              <a:rPr lang="en-US" altLang="zh-CN" dirty="0"/>
              <a:t>. MQTT is known for light-weight design, and thus is well suited for supporting the IoT ecosystem. For example, when created in 1999,</a:t>
            </a:r>
            <a:r>
              <a:rPr lang="en-US" altLang="zh-CN" baseline="0" dirty="0"/>
              <a:t> </a:t>
            </a:r>
            <a:r>
              <a:rPr lang="en-US" altLang="zh-CN" dirty="0"/>
              <a:t>it</a:t>
            </a:r>
            <a:r>
              <a:rPr lang="en-US" altLang="zh-CN" baseline="0" dirty="0"/>
              <a:t> was</a:t>
            </a:r>
            <a:r>
              <a:rPr lang="en-US" altLang="zh-CN" dirty="0"/>
              <a:t> used to</a:t>
            </a:r>
            <a:r>
              <a:rPr lang="en-US" altLang="zh-CN" baseline="0" dirty="0"/>
              <a:t> monitor oil </a:t>
            </a:r>
            <a:r>
              <a:rPr lang="en-US" altLang="zh-CN" baseline="0" dirty="0" err="1"/>
              <a:t>pipline</a:t>
            </a:r>
            <a:r>
              <a:rPr lang="en-US" altLang="zh-CN" dirty="0"/>
              <a:t> via satellite link</a:t>
            </a:r>
            <a:r>
              <a:rPr lang="en-US" altLang="zh-CN" baseline="0" dirty="0"/>
              <a:t>;  Today, it also works </a:t>
            </a:r>
            <a:r>
              <a:rPr lang="en-US" altLang="zh-CN" dirty="0"/>
              <a:t>in a range of home automation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unfortunately, MQTT is not designed to operate in an adversarial(</a:t>
            </a:r>
            <a:r>
              <a:rPr lang="en-US" altLang="zh-CN" sz="1200" b="0" i="0" kern="1200" dirty="0" err="1">
                <a:solidFill>
                  <a:schemeClr val="tx1"/>
                </a:solidFill>
                <a:effectLst/>
                <a:latin typeface="+mn-lt"/>
                <a:ea typeface="+mn-ea"/>
                <a:cs typeface="+mn-cs"/>
              </a:rPr>
              <a:t>ædvəˈseəriə</a:t>
            </a:r>
            <a:r>
              <a:rPr lang="en-US" altLang="zh-CN" dirty="0"/>
              <a:t>) environment. More specifically, the protocol has almost no built-in mechanisms for authentication and authorization, forcing the cloud platform providers to develop their own safeguards.</a:t>
            </a:r>
          </a:p>
        </p:txBody>
      </p:sp>
      <p:sp>
        <p:nvSpPr>
          <p:cNvPr id="4" name="灯片编号占位符 3"/>
          <p:cNvSpPr>
            <a:spLocks noGrp="1"/>
          </p:cNvSpPr>
          <p:nvPr>
            <p:ph type="sldNum" sz="quarter" idx="10"/>
          </p:nvPr>
        </p:nvSpPr>
        <p:spPr/>
        <p:txBody>
          <a:bodyPr/>
          <a:lstStyle/>
          <a:p>
            <a:fld id="{956490CD-B8B8-4724-9D1D-A24BFBEEBADC}" type="slidenum">
              <a:rPr lang="zh-CN" altLang="en-US" smtClean="0"/>
              <a:t>88</a:t>
            </a:fld>
            <a:endParaRPr lang="zh-CN" altLang="en-US"/>
          </a:p>
        </p:txBody>
      </p:sp>
    </p:spTree>
    <p:extLst>
      <p:ext uri="{BB962C8B-B14F-4D97-AF65-F5344CB8AC3E}">
        <p14:creationId xmlns:p14="http://schemas.microsoft.com/office/powerpoint/2010/main" val="348937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Before introducing safeguards of IoT cloud platforms, </a:t>
            </a:r>
            <a:r>
              <a:rPr lang="en-US" altLang="zh-CN" dirty="0"/>
              <a:t> let’s see how MQTT</a:t>
            </a:r>
            <a:r>
              <a:rPr lang="en-US" altLang="zh-CN" baseline="0" dirty="0"/>
              <a:t> works in IoT environment. Imagine you have a smart </a:t>
            </a:r>
            <a:r>
              <a:rPr lang="en-US" altLang="zh-CN" baseline="0" dirty="0" err="1"/>
              <a:t>airconditioner</a:t>
            </a:r>
            <a:r>
              <a:rPr lang="en-US" altLang="zh-CN" baseline="0" dirty="0"/>
              <a:t> that can be controlled by mobile app. First of all, the MQTT session begins with the connect message from the clients.</a:t>
            </a:r>
            <a:r>
              <a:rPr lang="zh-CN" altLang="en-US" baseline="0" dirty="0"/>
              <a:t> </a:t>
            </a:r>
            <a:r>
              <a:rPr lang="en-US" altLang="zh-CN" baseline="0" dirty="0"/>
              <a:t>Then, the client subscribes to a topic for receiving messages. For example, the air conditioner subscribes to its topic identified by </a:t>
            </a:r>
            <a:r>
              <a:rPr lang="en-US" altLang="zh-CN" baseline="0" dirty="0" err="1"/>
              <a:t>deviceId</a:t>
            </a:r>
            <a:r>
              <a:rPr lang="en-US" altLang="zh-CN" baseline="0" dirty="0"/>
              <a:t> slash command. The cloud later will forward all messages published to this topic to the device. </a:t>
            </a:r>
            <a:endParaRPr lang="zh-CN" altLang="en-US" dirty="0"/>
          </a:p>
        </p:txBody>
      </p:sp>
      <p:sp>
        <p:nvSpPr>
          <p:cNvPr id="4" name="灯片编号占位符 3"/>
          <p:cNvSpPr>
            <a:spLocks noGrp="1"/>
          </p:cNvSpPr>
          <p:nvPr>
            <p:ph type="sldNum" sz="quarter" idx="10"/>
          </p:nvPr>
        </p:nvSpPr>
        <p:spPr/>
        <p:txBody>
          <a:bodyPr/>
          <a:lstStyle/>
          <a:p>
            <a:fld id="{7B1A401C-2DFD-4467-AB09-DF6C11455E7F}" type="slidenum">
              <a:rPr lang="zh-CN" altLang="en-US" smtClean="0"/>
              <a:t>89</a:t>
            </a:fld>
            <a:endParaRPr lang="zh-CN" altLang="en-US"/>
          </a:p>
        </p:txBody>
      </p:sp>
    </p:spTree>
    <p:extLst>
      <p:ext uri="{BB962C8B-B14F-4D97-AF65-F5344CB8AC3E}">
        <p14:creationId xmlns:p14="http://schemas.microsoft.com/office/powerpoint/2010/main" val="4192359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So, the app can publish messages directly on this topic to the cloud. And the cloud publish start command to the </a:t>
            </a:r>
            <a:r>
              <a:rPr lang="en-US" altLang="zh-CN" baseline="0" dirty="0" err="1"/>
              <a:t>airconditioner</a:t>
            </a:r>
            <a:r>
              <a:rPr lang="en-US" altLang="zh-CN" baseline="0" dirty="0"/>
              <a:t>. </a:t>
            </a:r>
          </a:p>
          <a:p>
            <a:endParaRPr lang="zh-CN" altLang="en-US" dirty="0"/>
          </a:p>
        </p:txBody>
      </p:sp>
      <p:sp>
        <p:nvSpPr>
          <p:cNvPr id="4" name="灯片编号占位符 3"/>
          <p:cNvSpPr>
            <a:spLocks noGrp="1"/>
          </p:cNvSpPr>
          <p:nvPr>
            <p:ph type="sldNum" sz="quarter" idx="10"/>
          </p:nvPr>
        </p:nvSpPr>
        <p:spPr/>
        <p:txBody>
          <a:bodyPr/>
          <a:lstStyle/>
          <a:p>
            <a:fld id="{7B1A401C-2DFD-4467-AB09-DF6C11455E7F}" type="slidenum">
              <a:rPr lang="zh-CN" altLang="en-US" smtClean="0"/>
              <a:t>90</a:t>
            </a:fld>
            <a:endParaRPr lang="zh-CN" altLang="en-US"/>
          </a:p>
        </p:txBody>
      </p:sp>
    </p:spTree>
    <p:extLst>
      <p:ext uri="{BB962C8B-B14F-4D97-AF65-F5344CB8AC3E}">
        <p14:creationId xmlns:p14="http://schemas.microsoft.com/office/powerpoint/2010/main" val="143823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Similarly, if the app want receive messages from the device, it subscribes to the topic </a:t>
            </a:r>
            <a:r>
              <a:rPr lang="en-US" altLang="zh-CN" baseline="0" dirty="0" err="1"/>
              <a:t>Deviceid</a:t>
            </a:r>
            <a:r>
              <a:rPr lang="en-US" altLang="zh-CN" baseline="0" dirty="0"/>
              <a:t> slash status. </a:t>
            </a:r>
          </a:p>
        </p:txBody>
      </p:sp>
      <p:sp>
        <p:nvSpPr>
          <p:cNvPr id="4" name="灯片编号占位符 3"/>
          <p:cNvSpPr>
            <a:spLocks noGrp="1"/>
          </p:cNvSpPr>
          <p:nvPr>
            <p:ph type="sldNum" sz="quarter" idx="10"/>
          </p:nvPr>
        </p:nvSpPr>
        <p:spPr/>
        <p:txBody>
          <a:bodyPr/>
          <a:lstStyle/>
          <a:p>
            <a:fld id="{7B1A401C-2DFD-4467-AB09-DF6C11455E7F}" type="slidenum">
              <a:rPr lang="zh-CN" altLang="en-US" smtClean="0"/>
              <a:t>91</a:t>
            </a:fld>
            <a:endParaRPr lang="zh-CN" altLang="en-US"/>
          </a:p>
        </p:txBody>
      </p:sp>
    </p:spTree>
    <p:extLst>
      <p:ext uri="{BB962C8B-B14F-4D97-AF65-F5344CB8AC3E}">
        <p14:creationId xmlns:p14="http://schemas.microsoft.com/office/powerpoint/2010/main" val="67570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And the cloud will forward the device information to the app based on the topic, e.g., the room temperature, the lock is open or closed.</a:t>
            </a:r>
            <a:endParaRPr lang="zh-CN" altLang="en-US" dirty="0"/>
          </a:p>
        </p:txBody>
      </p:sp>
      <p:sp>
        <p:nvSpPr>
          <p:cNvPr id="4" name="灯片编号占位符 3"/>
          <p:cNvSpPr>
            <a:spLocks noGrp="1"/>
          </p:cNvSpPr>
          <p:nvPr>
            <p:ph type="sldNum" sz="quarter" idx="10"/>
          </p:nvPr>
        </p:nvSpPr>
        <p:spPr/>
        <p:txBody>
          <a:bodyPr/>
          <a:lstStyle/>
          <a:p>
            <a:fld id="{7B1A401C-2DFD-4467-AB09-DF6C11455E7F}" type="slidenum">
              <a:rPr lang="zh-CN" altLang="en-US" smtClean="0"/>
              <a:t>92</a:t>
            </a:fld>
            <a:endParaRPr lang="zh-CN" altLang="en-US"/>
          </a:p>
        </p:txBody>
      </p:sp>
    </p:spTree>
    <p:extLst>
      <p:ext uri="{BB962C8B-B14F-4D97-AF65-F5344CB8AC3E}">
        <p14:creationId xmlns:p14="http://schemas.microsoft.com/office/powerpoint/2010/main" val="4151231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MQTT is an application-layer protocol and runs over TCP/IP or other ordered, bi-directional connections like </a:t>
            </a:r>
            <a:r>
              <a:rPr lang="en-US" altLang="zh-CN" dirty="0" err="1"/>
              <a:t>WebSocket</a:t>
            </a:r>
            <a:r>
              <a:rPr lang="en-US" altLang="zh-CN" dirty="0"/>
              <a:t>. MQTT is known for light-weight design, and thus is well suited for supporting the IoT ecosystem. For example, when created in 1999,</a:t>
            </a:r>
            <a:r>
              <a:rPr lang="en-US" altLang="zh-CN" baseline="0" dirty="0"/>
              <a:t> </a:t>
            </a:r>
            <a:r>
              <a:rPr lang="en-US" altLang="zh-CN" dirty="0"/>
              <a:t>it</a:t>
            </a:r>
            <a:r>
              <a:rPr lang="en-US" altLang="zh-CN" baseline="0" dirty="0"/>
              <a:t> was</a:t>
            </a:r>
            <a:r>
              <a:rPr lang="en-US" altLang="zh-CN" dirty="0"/>
              <a:t> used to</a:t>
            </a:r>
            <a:r>
              <a:rPr lang="en-US" altLang="zh-CN" baseline="0" dirty="0"/>
              <a:t> monitor oil </a:t>
            </a:r>
            <a:r>
              <a:rPr lang="en-US" altLang="zh-CN" baseline="0" dirty="0" err="1"/>
              <a:t>pipline</a:t>
            </a:r>
            <a:r>
              <a:rPr lang="en-US" altLang="zh-CN" dirty="0"/>
              <a:t> via satellite link</a:t>
            </a:r>
            <a:r>
              <a:rPr lang="en-US" altLang="zh-CN" baseline="0" dirty="0"/>
              <a:t>;  Today, it also works </a:t>
            </a:r>
            <a:r>
              <a:rPr lang="en-US" altLang="zh-CN" dirty="0"/>
              <a:t>in a range of home automation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unfortunately, MQTT is not designed to operate in an adversarial(</a:t>
            </a:r>
            <a:r>
              <a:rPr lang="en-US" altLang="zh-CN" sz="1200" b="0" i="0" kern="1200" dirty="0" err="1">
                <a:solidFill>
                  <a:schemeClr val="tx1"/>
                </a:solidFill>
                <a:effectLst/>
                <a:latin typeface="+mn-lt"/>
                <a:ea typeface="+mn-ea"/>
                <a:cs typeface="+mn-cs"/>
              </a:rPr>
              <a:t>ædvəˈseəriə</a:t>
            </a:r>
            <a:r>
              <a:rPr lang="en-US" altLang="zh-CN" dirty="0"/>
              <a:t>) environment. More specifically, the protocol has almost no built-in mechanisms for authentication and authorization, forcing the cloud platform providers to develop their own safeguards.</a:t>
            </a:r>
          </a:p>
        </p:txBody>
      </p:sp>
      <p:sp>
        <p:nvSpPr>
          <p:cNvPr id="4" name="灯片编号占位符 3"/>
          <p:cNvSpPr>
            <a:spLocks noGrp="1"/>
          </p:cNvSpPr>
          <p:nvPr>
            <p:ph type="sldNum" sz="quarter" idx="10"/>
          </p:nvPr>
        </p:nvSpPr>
        <p:spPr/>
        <p:txBody>
          <a:bodyPr/>
          <a:lstStyle/>
          <a:p>
            <a:fld id="{956490CD-B8B8-4724-9D1D-A24BFBEEBADC}" type="slidenum">
              <a:rPr lang="zh-CN" altLang="en-US" smtClean="0"/>
              <a:t>93</a:t>
            </a:fld>
            <a:endParaRPr lang="zh-CN" altLang="en-US"/>
          </a:p>
        </p:txBody>
      </p:sp>
    </p:spTree>
    <p:extLst>
      <p:ext uri="{BB962C8B-B14F-4D97-AF65-F5344CB8AC3E}">
        <p14:creationId xmlns:p14="http://schemas.microsoft.com/office/powerpoint/2010/main" val="493743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72946-FD17-4B60-B5B6-7C16E3AD5BF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B15DFD-6101-4A73-AB21-319EC0A23B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67C5DC-68AB-409B-B662-3CD1FE4440F3}"/>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5" name="页脚占位符 4">
            <a:extLst>
              <a:ext uri="{FF2B5EF4-FFF2-40B4-BE49-F238E27FC236}">
                <a16:creationId xmlns:a16="http://schemas.microsoft.com/office/drawing/2014/main" id="{9670A3C5-C544-42A0-85B5-CB0DF7A5D9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3FB2A4-AD18-48E1-AFCE-D16A93F1C755}"/>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
        <p:nvSpPr>
          <p:cNvPr id="7" name="矩形 6">
            <a:extLst>
              <a:ext uri="{FF2B5EF4-FFF2-40B4-BE49-F238E27FC236}">
                <a16:creationId xmlns:a16="http://schemas.microsoft.com/office/drawing/2014/main" id="{5276C679-8BEE-4939-991D-36127D6AEC6D}"/>
              </a:ext>
            </a:extLst>
          </p:cNvPr>
          <p:cNvSpPr/>
          <p:nvPr userDrawn="1"/>
        </p:nvSpPr>
        <p:spPr>
          <a:xfrm>
            <a:off x="0" y="0"/>
            <a:ext cx="12192000" cy="688369"/>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8" name="图片 7">
            <a:extLst>
              <a:ext uri="{FF2B5EF4-FFF2-40B4-BE49-F238E27FC236}">
                <a16:creationId xmlns:a16="http://schemas.microsoft.com/office/drawing/2014/main" id="{33FDCFB8-1489-4D21-8F55-2755EB9B58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2915"/>
            <a:ext cx="2808312" cy="619481"/>
          </a:xfrm>
          <a:prstGeom prst="rect">
            <a:avLst/>
          </a:prstGeom>
        </p:spPr>
      </p:pic>
    </p:spTree>
    <p:extLst>
      <p:ext uri="{BB962C8B-B14F-4D97-AF65-F5344CB8AC3E}">
        <p14:creationId xmlns:p14="http://schemas.microsoft.com/office/powerpoint/2010/main" val="895094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C4301-A4EF-4EB1-9948-0AFD366E25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6FABE9-E3D0-4BC8-82F2-2090DA51A27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E33FCE-CC47-4085-8AFE-F964DD78653E}"/>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5" name="页脚占位符 4">
            <a:extLst>
              <a:ext uri="{FF2B5EF4-FFF2-40B4-BE49-F238E27FC236}">
                <a16:creationId xmlns:a16="http://schemas.microsoft.com/office/drawing/2014/main" id="{83289646-4831-4C2A-B122-4A82A7851E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F7C938-CC72-44A5-B80E-7BF17DFD057C}"/>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Tree>
    <p:extLst>
      <p:ext uri="{BB962C8B-B14F-4D97-AF65-F5344CB8AC3E}">
        <p14:creationId xmlns:p14="http://schemas.microsoft.com/office/powerpoint/2010/main" val="873544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CDDD24-DE88-43BB-B2A9-374C0A1AED4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9FBCF1-AEC2-4383-9CDA-3F4DAA434B3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197FF7-F9C0-460D-BDFC-19B65AD9F028}"/>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5" name="页脚占位符 4">
            <a:extLst>
              <a:ext uri="{FF2B5EF4-FFF2-40B4-BE49-F238E27FC236}">
                <a16:creationId xmlns:a16="http://schemas.microsoft.com/office/drawing/2014/main" id="{01A42A19-C5CD-4BEF-8304-16B6E9252F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5720A2-1143-4F32-8C84-AB4DB322F1AA}"/>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Tree>
    <p:extLst>
      <p:ext uri="{BB962C8B-B14F-4D97-AF65-F5344CB8AC3E}">
        <p14:creationId xmlns:p14="http://schemas.microsoft.com/office/powerpoint/2010/main" val="405961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70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190A7-FB31-474A-99FD-D947C7351D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468DA7-6669-4453-9B24-14B6ED17B1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239012-2FDE-4D34-B2D7-518A9FAA421C}"/>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5" name="页脚占位符 4">
            <a:extLst>
              <a:ext uri="{FF2B5EF4-FFF2-40B4-BE49-F238E27FC236}">
                <a16:creationId xmlns:a16="http://schemas.microsoft.com/office/drawing/2014/main" id="{3DC2868F-1EED-42CF-8E00-D088955D19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A402A3-F4B7-4867-B618-C5B16F886F22}"/>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
        <p:nvSpPr>
          <p:cNvPr id="7" name="矩形 6">
            <a:extLst>
              <a:ext uri="{FF2B5EF4-FFF2-40B4-BE49-F238E27FC236}">
                <a16:creationId xmlns:a16="http://schemas.microsoft.com/office/drawing/2014/main" id="{1BA03249-3232-4D04-A380-B7663E0CE649}"/>
              </a:ext>
            </a:extLst>
          </p:cNvPr>
          <p:cNvSpPr/>
          <p:nvPr userDrawn="1"/>
        </p:nvSpPr>
        <p:spPr>
          <a:xfrm>
            <a:off x="0" y="0"/>
            <a:ext cx="12192000" cy="688369"/>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8" name="图片 7">
            <a:extLst>
              <a:ext uri="{FF2B5EF4-FFF2-40B4-BE49-F238E27FC236}">
                <a16:creationId xmlns:a16="http://schemas.microsoft.com/office/drawing/2014/main" id="{8E3C644C-BF9A-4A4C-9F8E-EA3ED38ED8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2915"/>
            <a:ext cx="2808312" cy="619481"/>
          </a:xfrm>
          <a:prstGeom prst="rect">
            <a:avLst/>
          </a:prstGeom>
        </p:spPr>
      </p:pic>
    </p:spTree>
    <p:extLst>
      <p:ext uri="{BB962C8B-B14F-4D97-AF65-F5344CB8AC3E}">
        <p14:creationId xmlns:p14="http://schemas.microsoft.com/office/powerpoint/2010/main" val="3100358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D56DA-17CA-4BAB-A007-55CD305495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C142A1A-7270-4BE7-A26C-A05529D277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174523E-504E-495D-882F-4E2A2B971FE3}"/>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5" name="页脚占位符 4">
            <a:extLst>
              <a:ext uri="{FF2B5EF4-FFF2-40B4-BE49-F238E27FC236}">
                <a16:creationId xmlns:a16="http://schemas.microsoft.com/office/drawing/2014/main" id="{B62E4ED4-B79D-48EF-9EED-2811D46995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C2C0D2-F302-4E4B-B075-E9AA718B63B4}"/>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
        <p:nvSpPr>
          <p:cNvPr id="7" name="矩形 6">
            <a:extLst>
              <a:ext uri="{FF2B5EF4-FFF2-40B4-BE49-F238E27FC236}">
                <a16:creationId xmlns:a16="http://schemas.microsoft.com/office/drawing/2014/main" id="{8D1AF444-06FA-4589-A9AC-E7818904B254}"/>
              </a:ext>
            </a:extLst>
          </p:cNvPr>
          <p:cNvSpPr/>
          <p:nvPr userDrawn="1"/>
        </p:nvSpPr>
        <p:spPr>
          <a:xfrm>
            <a:off x="14289" y="0"/>
            <a:ext cx="12192000" cy="688369"/>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8" name="图片 7">
            <a:extLst>
              <a:ext uri="{FF2B5EF4-FFF2-40B4-BE49-F238E27FC236}">
                <a16:creationId xmlns:a16="http://schemas.microsoft.com/office/drawing/2014/main" id="{1D8E9BB0-C35F-4EB2-B271-1F4C347725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2915"/>
            <a:ext cx="2808312" cy="619481"/>
          </a:xfrm>
          <a:prstGeom prst="rect">
            <a:avLst/>
          </a:prstGeom>
        </p:spPr>
      </p:pic>
    </p:spTree>
    <p:extLst>
      <p:ext uri="{BB962C8B-B14F-4D97-AF65-F5344CB8AC3E}">
        <p14:creationId xmlns:p14="http://schemas.microsoft.com/office/powerpoint/2010/main" val="31651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B2579-6482-4360-8BF4-3C751F984E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1BD2F6A-5ABB-4DB7-9948-0B56AB654F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7B60BC-F454-4E36-94F1-0832DCC0BEE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F12E0F-4C12-4B27-B169-9C4B2FA7EE5D}"/>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6" name="页脚占位符 5">
            <a:extLst>
              <a:ext uri="{FF2B5EF4-FFF2-40B4-BE49-F238E27FC236}">
                <a16:creationId xmlns:a16="http://schemas.microsoft.com/office/drawing/2014/main" id="{43E12981-EB72-47A7-AD24-69A4CBE92F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DD5EEF-EBEC-486C-A537-90A1720EDB4D}"/>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Tree>
    <p:extLst>
      <p:ext uri="{BB962C8B-B14F-4D97-AF65-F5344CB8AC3E}">
        <p14:creationId xmlns:p14="http://schemas.microsoft.com/office/powerpoint/2010/main" val="3646215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46EB4-4EFE-4DEA-923D-AF0897582ED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5CD088-E1AB-404B-B696-675074A2B7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60C3B9C-999D-4039-92EB-D28FAEF8DFB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E4364AF-423B-42AC-B310-9B302A299A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95ECC26-FB3D-4213-A4BE-0912B6FCB07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5D3803A-0EB1-4B95-9A9C-C2F5920E4D7E}"/>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8" name="页脚占位符 7">
            <a:extLst>
              <a:ext uri="{FF2B5EF4-FFF2-40B4-BE49-F238E27FC236}">
                <a16:creationId xmlns:a16="http://schemas.microsoft.com/office/drawing/2014/main" id="{FA4521AF-D2E4-4CC8-9070-2940DE8F531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AB379A3-E9FE-4B37-AE87-B722A3B30F81}"/>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Tree>
    <p:extLst>
      <p:ext uri="{BB962C8B-B14F-4D97-AF65-F5344CB8AC3E}">
        <p14:creationId xmlns:p14="http://schemas.microsoft.com/office/powerpoint/2010/main" val="515236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48A36-7FD4-4F6E-9334-142C977F63E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5442FC1-4E30-40FA-B59B-3B4865AFECB3}"/>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4" name="页脚占位符 3">
            <a:extLst>
              <a:ext uri="{FF2B5EF4-FFF2-40B4-BE49-F238E27FC236}">
                <a16:creationId xmlns:a16="http://schemas.microsoft.com/office/drawing/2014/main" id="{B8F2420A-F41F-402F-B1FE-8649687F63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F8D8441-CE44-4769-8230-E331A8D14AFF}"/>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Tree>
    <p:extLst>
      <p:ext uri="{BB962C8B-B14F-4D97-AF65-F5344CB8AC3E}">
        <p14:creationId xmlns:p14="http://schemas.microsoft.com/office/powerpoint/2010/main" val="341678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CE63516-1B5A-4986-BA64-1FC9F2CA5830}"/>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3" name="页脚占位符 2">
            <a:extLst>
              <a:ext uri="{FF2B5EF4-FFF2-40B4-BE49-F238E27FC236}">
                <a16:creationId xmlns:a16="http://schemas.microsoft.com/office/drawing/2014/main" id="{A00D6453-7E29-42A2-8CDD-A088CAF2F4A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C786AF-8E3D-4CD5-BBFB-E00A126A930F}"/>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Tree>
    <p:extLst>
      <p:ext uri="{BB962C8B-B14F-4D97-AF65-F5344CB8AC3E}">
        <p14:creationId xmlns:p14="http://schemas.microsoft.com/office/powerpoint/2010/main" val="302344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50929-F9B8-4214-ABE3-204D44B3A7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A29BCE-9BF5-48E6-9E58-BB951FFDFB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470222-A9C5-43A9-AE53-CFD5F20AA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9B32D2-6FAA-40EE-BE7A-9E7CC2833E0D}"/>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6" name="页脚占位符 5">
            <a:extLst>
              <a:ext uri="{FF2B5EF4-FFF2-40B4-BE49-F238E27FC236}">
                <a16:creationId xmlns:a16="http://schemas.microsoft.com/office/drawing/2014/main" id="{571FE5CA-2B4F-4A27-A569-68196C96E9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7443B0-D96E-416C-BEDD-F2489E234C97}"/>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Tree>
    <p:extLst>
      <p:ext uri="{BB962C8B-B14F-4D97-AF65-F5344CB8AC3E}">
        <p14:creationId xmlns:p14="http://schemas.microsoft.com/office/powerpoint/2010/main" val="359565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7EC8E-79AC-485B-B8EE-8AA70EF121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F290071-5BA9-4F49-A978-47A613D130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1145928-7850-46BA-A7F3-A86F814D25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D19B46-B630-41F3-8B23-5D1E7D08B33D}"/>
              </a:ext>
            </a:extLst>
          </p:cNvPr>
          <p:cNvSpPr>
            <a:spLocks noGrp="1"/>
          </p:cNvSpPr>
          <p:nvPr>
            <p:ph type="dt" sz="half" idx="10"/>
          </p:nvPr>
        </p:nvSpPr>
        <p:spPr/>
        <p:txBody>
          <a:bodyPr/>
          <a:lstStyle/>
          <a:p>
            <a:fld id="{147B0130-AEE6-4A0A-A712-327E2215760F}" type="datetimeFigureOut">
              <a:rPr lang="zh-CN" altLang="en-US" smtClean="0"/>
              <a:t>2024/1/26</a:t>
            </a:fld>
            <a:endParaRPr lang="zh-CN" altLang="en-US"/>
          </a:p>
        </p:txBody>
      </p:sp>
      <p:sp>
        <p:nvSpPr>
          <p:cNvPr id="6" name="页脚占位符 5">
            <a:extLst>
              <a:ext uri="{FF2B5EF4-FFF2-40B4-BE49-F238E27FC236}">
                <a16:creationId xmlns:a16="http://schemas.microsoft.com/office/drawing/2014/main" id="{EF121872-1A06-43A8-AF84-43CDF96992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AE94C5-0B47-4DF8-98EF-1A8C988DFDD7}"/>
              </a:ext>
            </a:extLst>
          </p:cNvPr>
          <p:cNvSpPr>
            <a:spLocks noGrp="1"/>
          </p:cNvSpPr>
          <p:nvPr>
            <p:ph type="sldNum" sz="quarter" idx="12"/>
          </p:nvPr>
        </p:nvSpPr>
        <p:spPr/>
        <p:txBody>
          <a:bodyPr/>
          <a:lstStyle/>
          <a:p>
            <a:fld id="{2F755142-D55A-4BA0-B312-F52957ADD2D0}" type="slidenum">
              <a:rPr lang="zh-CN" altLang="en-US" smtClean="0"/>
              <a:t>‹#›</a:t>
            </a:fld>
            <a:endParaRPr lang="zh-CN" altLang="en-US"/>
          </a:p>
        </p:txBody>
      </p:sp>
    </p:spTree>
    <p:extLst>
      <p:ext uri="{BB962C8B-B14F-4D97-AF65-F5344CB8AC3E}">
        <p14:creationId xmlns:p14="http://schemas.microsoft.com/office/powerpoint/2010/main" val="235319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4D8706-0996-4B49-93B5-D437BAC17D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BD6F675-4713-4CD8-B0F6-08E057F8F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764CC4-7DE4-46FC-B193-FAE0CE9E96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B0130-AEE6-4A0A-A712-327E2215760F}" type="datetimeFigureOut">
              <a:rPr lang="zh-CN" altLang="en-US" smtClean="0"/>
              <a:t>2024/1/26</a:t>
            </a:fld>
            <a:endParaRPr lang="zh-CN" altLang="en-US"/>
          </a:p>
        </p:txBody>
      </p:sp>
      <p:sp>
        <p:nvSpPr>
          <p:cNvPr id="5" name="页脚占位符 4">
            <a:extLst>
              <a:ext uri="{FF2B5EF4-FFF2-40B4-BE49-F238E27FC236}">
                <a16:creationId xmlns:a16="http://schemas.microsoft.com/office/drawing/2014/main" id="{17ADB47D-AABE-4172-8FF4-B4E5534B3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649F7C9-7CC6-4221-804B-F9AB6CE6BB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55142-D55A-4BA0-B312-F52957ADD2D0}" type="slidenum">
              <a:rPr lang="zh-CN" altLang="en-US" smtClean="0"/>
              <a:t>‹#›</a:t>
            </a:fld>
            <a:endParaRPr lang="zh-CN" altLang="en-US"/>
          </a:p>
        </p:txBody>
      </p:sp>
    </p:spTree>
    <p:extLst>
      <p:ext uri="{BB962C8B-B14F-4D97-AF65-F5344CB8AC3E}">
        <p14:creationId xmlns:p14="http://schemas.microsoft.com/office/powerpoint/2010/main" val="351382405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YanJIA-Nankai/NKU_IoTSecurityCourse" TargetMode="External"/><Relationship Id="rId2" Type="http://schemas.openxmlformats.org/officeDocument/2006/relationships/hyperlink" Target="https://cyber.nankai.edu.cn/2021/0202/c13840a338091/page.ht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6.wmf"/><Relationship Id="rId5" Type="http://schemas.openxmlformats.org/officeDocument/2006/relationships/oleObject" Target="../embeddings/oleObject4.bin"/><Relationship Id="rId4" Type="http://schemas.openxmlformats.org/officeDocument/2006/relationships/image" Target="../media/image55.wmf"/></Relationships>
</file>

<file path=ppt/slides/_rels/slide109.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hyperlink" Target="http://www.baidu.com/" TargetMode="Externa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5.bin"/><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scapy.readthedocs.io/en/latest/" TargetMode="External"/><Relationship Id="rId2" Type="http://schemas.openxmlformats.org/officeDocument/2006/relationships/hyperlink" Target="https://www.osgeo.cn/scap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s://blog.csdn.net/whatday/article/details/105532784"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bin"/></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8.bin"/><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proxmarkbuilds.org/#issues" TargetMode="Externa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ulyc.github.io/2020/01/18/%E5%B8%B8%E8%A7%81RFID%E5%8D%A1%E7%89%87%E4%BB%8B%E7%BB%8D-%E7%A0%B4%E8%A7%A3%E6%80%9D%E8%B7%AF-%E5%8F%8A-Proxmark3%E7%AE%80%E4%BB%8B/"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97.xml.rels><?xml version="1.0" encoding="UTF-8" standalone="yes"?>
<Relationships xmlns="http://schemas.openxmlformats.org/package/2006/relationships"><Relationship Id="rId3" Type="http://schemas.openxmlformats.org/officeDocument/2006/relationships/image" Target="../media/image123.bin"/><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25.bin"/><Relationship Id="rId2" Type="http://schemas.openxmlformats.org/officeDocument/2006/relationships/image" Target="../media/image74.bin"/><Relationship Id="rId1" Type="http://schemas.openxmlformats.org/officeDocument/2006/relationships/slideLayout" Target="../slideLayouts/slideLayout2.xml"/><Relationship Id="rId4" Type="http://schemas.openxmlformats.org/officeDocument/2006/relationships/image" Target="../media/image126.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yx.51zhy.cn/mtrcsRes/phei_cnetwork.jsp"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0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2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2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yx.51zhy.cn/mtrcsRes/phei_cnetwork.jsp"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yx.51zhy.cn/mtrcsRes/phei_cnetwork.jsp"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emf"/><Relationship Id="rId7" Type="http://schemas.openxmlformats.org/officeDocument/2006/relationships/image" Target="../media/image28.emf"/><Relationship Id="rId2" Type="http://schemas.openxmlformats.org/officeDocument/2006/relationships/image" Target="../media/image24.em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png"/></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8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721F52-3B7B-4714-BA5F-983B7EF1BBCB}"/>
              </a:ext>
            </a:extLst>
          </p:cNvPr>
          <p:cNvSpPr>
            <a:spLocks noGrp="1"/>
          </p:cNvSpPr>
          <p:nvPr>
            <p:ph type="ctrTitle"/>
          </p:nvPr>
        </p:nvSpPr>
        <p:spPr/>
        <p:txBody>
          <a:bodyPr/>
          <a:lstStyle/>
          <a:p>
            <a:r>
              <a:rPr lang="zh-CN" altLang="en-US" dirty="0"/>
              <a:t>物联网安全（实验）</a:t>
            </a:r>
          </a:p>
        </p:txBody>
      </p:sp>
      <p:sp>
        <p:nvSpPr>
          <p:cNvPr id="3" name="副标题 2">
            <a:extLst>
              <a:ext uri="{FF2B5EF4-FFF2-40B4-BE49-F238E27FC236}">
                <a16:creationId xmlns:a16="http://schemas.microsoft.com/office/drawing/2014/main" id="{2D5135F2-B4F5-4127-A593-D3CD6A68D9A0}"/>
              </a:ext>
            </a:extLst>
          </p:cNvPr>
          <p:cNvSpPr>
            <a:spLocks noGrp="1"/>
          </p:cNvSpPr>
          <p:nvPr>
            <p:ph type="subTitle" idx="1"/>
          </p:nvPr>
        </p:nvSpPr>
        <p:spPr>
          <a:xfrm>
            <a:off x="1524000" y="3602038"/>
            <a:ext cx="9144000" cy="2990564"/>
          </a:xfrm>
        </p:spPr>
        <p:txBody>
          <a:bodyPr>
            <a:normAutofit/>
          </a:bodyPr>
          <a:lstStyle/>
          <a:p>
            <a:r>
              <a:rPr lang="zh-CN" altLang="en-US" dirty="0"/>
              <a:t>贾 岩</a:t>
            </a:r>
            <a:endParaRPr lang="en-US" altLang="zh-CN" dirty="0"/>
          </a:p>
          <a:p>
            <a:r>
              <a:rPr lang="zh-CN" altLang="en-US" dirty="0"/>
              <a:t>南开大学网络空间安全学院</a:t>
            </a:r>
            <a:endParaRPr lang="en-US" altLang="zh-CN" dirty="0"/>
          </a:p>
          <a:p>
            <a:r>
              <a:rPr lang="en-US" altLang="zh-CN" dirty="0"/>
              <a:t>jiay@nankai.edu.cn</a:t>
            </a:r>
          </a:p>
          <a:p>
            <a:endParaRPr lang="en-US" altLang="zh-CN" dirty="0"/>
          </a:p>
          <a:p>
            <a:endParaRPr lang="en-US" altLang="zh-CN" dirty="0"/>
          </a:p>
          <a:p>
            <a:r>
              <a:rPr lang="zh-CN" altLang="en-US" sz="1000" dirty="0"/>
              <a:t>个人主页：</a:t>
            </a:r>
            <a:r>
              <a:rPr lang="en-US" altLang="zh-CN" sz="1000" dirty="0">
                <a:hlinkClick r:id="rId2"/>
              </a:rPr>
              <a:t>https://cyber.nankai.edu.cn/2021/0202/c13840a338091/page.htm</a:t>
            </a:r>
            <a:endParaRPr lang="en-US" altLang="zh-CN" sz="1000" dirty="0"/>
          </a:p>
          <a:p>
            <a:r>
              <a:rPr lang="zh-CN" altLang="en-US" sz="1000" dirty="0"/>
              <a:t>课程主页（暂未上线）：</a:t>
            </a:r>
            <a:r>
              <a:rPr lang="en-US" altLang="zh-CN" sz="1000" dirty="0"/>
              <a:t> </a:t>
            </a:r>
            <a:r>
              <a:rPr lang="en-US" altLang="zh-CN" sz="1000" dirty="0">
                <a:hlinkClick r:id="rId3"/>
              </a:rPr>
              <a:t>https://github.com/YanJIA-Nankai/NKU_IoTSecurityCourse</a:t>
            </a:r>
            <a:endParaRPr lang="en-US" altLang="zh-CN" sz="1000" dirty="0"/>
          </a:p>
          <a:p>
            <a:endParaRPr lang="zh-CN" altLang="en-US" sz="1000" dirty="0"/>
          </a:p>
        </p:txBody>
      </p:sp>
      <p:sp>
        <p:nvSpPr>
          <p:cNvPr id="4" name="矩形 3">
            <a:extLst>
              <a:ext uri="{FF2B5EF4-FFF2-40B4-BE49-F238E27FC236}">
                <a16:creationId xmlns:a16="http://schemas.microsoft.com/office/drawing/2014/main" id="{2CCF3D20-7EC7-4F8B-8EF8-8EBEEAC939C2}"/>
              </a:ext>
            </a:extLst>
          </p:cNvPr>
          <p:cNvSpPr/>
          <p:nvPr/>
        </p:nvSpPr>
        <p:spPr>
          <a:xfrm>
            <a:off x="0" y="6538324"/>
            <a:ext cx="12192000" cy="324646"/>
          </a:xfrm>
          <a:prstGeom prst="rect">
            <a:avLst/>
          </a:prstGeom>
          <a:solidFill>
            <a:srgbClr val="71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Tree>
    <p:extLst>
      <p:ext uri="{BB962C8B-B14F-4D97-AF65-F5344CB8AC3E}">
        <p14:creationId xmlns:p14="http://schemas.microsoft.com/office/powerpoint/2010/main" val="91159141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94044-7643-47CE-9DF5-5F3C2F5EF747}"/>
              </a:ext>
            </a:extLst>
          </p:cNvPr>
          <p:cNvSpPr>
            <a:spLocks noGrp="1"/>
          </p:cNvSpPr>
          <p:nvPr>
            <p:ph type="title"/>
          </p:nvPr>
        </p:nvSpPr>
        <p:spPr/>
        <p:txBody>
          <a:bodyPr/>
          <a:lstStyle/>
          <a:p>
            <a:r>
              <a:rPr lang="zh-CN" altLang="en-US" dirty="0"/>
              <a:t>工控实验箱装置简介</a:t>
            </a:r>
          </a:p>
        </p:txBody>
      </p:sp>
      <p:sp>
        <p:nvSpPr>
          <p:cNvPr id="3" name="内容占位符 2">
            <a:extLst>
              <a:ext uri="{FF2B5EF4-FFF2-40B4-BE49-F238E27FC236}">
                <a16:creationId xmlns:a16="http://schemas.microsoft.com/office/drawing/2014/main" id="{976D5ECF-E30C-4595-BE57-ADFA772A9525}"/>
              </a:ext>
            </a:extLst>
          </p:cNvPr>
          <p:cNvSpPr>
            <a:spLocks noGrp="1"/>
          </p:cNvSpPr>
          <p:nvPr>
            <p:ph idx="1"/>
          </p:nvPr>
        </p:nvSpPr>
        <p:spPr/>
        <p:txBody>
          <a:bodyPr/>
          <a:lstStyle/>
          <a:p>
            <a:r>
              <a:rPr lang="zh-CN" altLang="en-US" dirty="0"/>
              <a:t>后视图</a:t>
            </a:r>
          </a:p>
        </p:txBody>
      </p:sp>
      <p:grpSp>
        <p:nvGrpSpPr>
          <p:cNvPr id="5" name="组合 4">
            <a:extLst>
              <a:ext uri="{FF2B5EF4-FFF2-40B4-BE49-F238E27FC236}">
                <a16:creationId xmlns:a16="http://schemas.microsoft.com/office/drawing/2014/main" id="{B8450BF4-0183-4877-9A70-5EFE181C9998}"/>
              </a:ext>
            </a:extLst>
          </p:cNvPr>
          <p:cNvGrpSpPr/>
          <p:nvPr/>
        </p:nvGrpSpPr>
        <p:grpSpPr>
          <a:xfrm>
            <a:off x="1953318" y="2121218"/>
            <a:ext cx="6586916" cy="4371657"/>
            <a:chOff x="4111" y="70912"/>
            <a:chExt cx="8913" cy="6387"/>
          </a:xfrm>
        </p:grpSpPr>
        <p:pic>
          <p:nvPicPr>
            <p:cNvPr id="6" name="图片 5">
              <a:extLst>
                <a:ext uri="{FF2B5EF4-FFF2-40B4-BE49-F238E27FC236}">
                  <a16:creationId xmlns:a16="http://schemas.microsoft.com/office/drawing/2014/main" id="{3B8DC8BC-00E2-4EC3-AE95-9CF2EAECEBDC}"/>
                </a:ext>
              </a:extLst>
            </p:cNvPr>
            <p:cNvPicPr>
              <a:picLocks noChangeAspect="1"/>
            </p:cNvPicPr>
            <p:nvPr/>
          </p:nvPicPr>
          <p:blipFill>
            <a:blip r:embed="rId2"/>
            <a:srcRect/>
            <a:stretch>
              <a:fillRect/>
            </a:stretch>
          </p:blipFill>
          <p:spPr>
            <a:xfrm>
              <a:off x="6258" y="70912"/>
              <a:ext cx="4790" cy="6387"/>
            </a:xfrm>
            <a:prstGeom prst="rect">
              <a:avLst/>
            </a:prstGeom>
          </p:spPr>
        </p:pic>
        <p:sp>
          <p:nvSpPr>
            <p:cNvPr id="8" name="线形标注 1 23">
              <a:extLst>
                <a:ext uri="{FF2B5EF4-FFF2-40B4-BE49-F238E27FC236}">
                  <a16:creationId xmlns:a16="http://schemas.microsoft.com/office/drawing/2014/main" id="{4514E328-B887-4EBA-A21A-B0A3E134FE11}"/>
                </a:ext>
              </a:extLst>
            </p:cNvPr>
            <p:cNvSpPr/>
            <p:nvPr/>
          </p:nvSpPr>
          <p:spPr>
            <a:xfrm>
              <a:off x="11172" y="76177"/>
              <a:ext cx="1850" cy="918"/>
            </a:xfrm>
            <a:prstGeom prst="borderCallout1">
              <a:avLst>
                <a:gd name="adj1" fmla="val 50314"/>
                <a:gd name="adj2" fmla="val -1081"/>
                <a:gd name="adj3" fmla="val 71023"/>
                <a:gd name="adj4" fmla="val -68054"/>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15000"/>
                </a:lnSpc>
              </a:pPr>
              <a:r>
                <a:rPr lang="zh-CN" sz="1200" b="1" kern="100">
                  <a:solidFill>
                    <a:srgbClr val="0D0D0D"/>
                  </a:solidFill>
                  <a:effectLst/>
                  <a:ea typeface="宋体" panose="02010600030101010101" pitchFamily="2" charset="-122"/>
                  <a:cs typeface="Times New Roman" panose="02020603050405020304" pitchFamily="18" charset="0"/>
                </a:rPr>
                <a:t>监测审计电源开关</a:t>
              </a:r>
              <a:endParaRPr lang="zh-CN" sz="1200" kern="100">
                <a:effectLst/>
                <a:ea typeface="宋体" panose="02010600030101010101" pitchFamily="2" charset="-122"/>
                <a:cs typeface="Times New Roman" panose="02020603050405020304" pitchFamily="18" charset="0"/>
              </a:endParaRPr>
            </a:p>
          </p:txBody>
        </p:sp>
        <p:sp>
          <p:nvSpPr>
            <p:cNvPr id="9" name="线形标注 1 27">
              <a:extLst>
                <a:ext uri="{FF2B5EF4-FFF2-40B4-BE49-F238E27FC236}">
                  <a16:creationId xmlns:a16="http://schemas.microsoft.com/office/drawing/2014/main" id="{2D4B8343-283B-4E65-823A-C286CDA56AE8}"/>
                </a:ext>
              </a:extLst>
            </p:cNvPr>
            <p:cNvSpPr/>
            <p:nvPr/>
          </p:nvSpPr>
          <p:spPr>
            <a:xfrm>
              <a:off x="11174" y="73230"/>
              <a:ext cx="1850" cy="636"/>
            </a:xfrm>
            <a:prstGeom prst="borderCallout1">
              <a:avLst>
                <a:gd name="adj1" fmla="val 50314"/>
                <a:gd name="adj2" fmla="val -1081"/>
                <a:gd name="adj3" fmla="val 95597"/>
                <a:gd name="adj4" fmla="val -149135"/>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15000"/>
                </a:lnSpc>
              </a:pPr>
              <a:r>
                <a:rPr lang="zh-CN" sz="1200" b="1" kern="100">
                  <a:solidFill>
                    <a:srgbClr val="0D0D0D"/>
                  </a:solidFill>
                  <a:effectLst/>
                  <a:ea typeface="宋体" panose="02010600030101010101" pitchFamily="2" charset="-122"/>
                  <a:cs typeface="Times New Roman" panose="02020603050405020304" pitchFamily="18" charset="0"/>
                </a:rPr>
                <a:t>扩展网口</a:t>
              </a:r>
              <a:endParaRPr lang="zh-CN" sz="1200" kern="100">
                <a:effectLst/>
                <a:ea typeface="宋体" panose="02010600030101010101" pitchFamily="2" charset="-122"/>
                <a:cs typeface="Times New Roman" panose="02020603050405020304" pitchFamily="18" charset="0"/>
              </a:endParaRPr>
            </a:p>
          </p:txBody>
        </p:sp>
        <p:sp>
          <p:nvSpPr>
            <p:cNvPr id="10" name="线形标注 1 25">
              <a:extLst>
                <a:ext uri="{FF2B5EF4-FFF2-40B4-BE49-F238E27FC236}">
                  <a16:creationId xmlns:a16="http://schemas.microsoft.com/office/drawing/2014/main" id="{D0DA776F-C25F-4DA0-A9DF-A00F59D62165}"/>
                </a:ext>
              </a:extLst>
            </p:cNvPr>
            <p:cNvSpPr/>
            <p:nvPr/>
          </p:nvSpPr>
          <p:spPr>
            <a:xfrm>
              <a:off x="4111" y="73016"/>
              <a:ext cx="1850" cy="569"/>
            </a:xfrm>
            <a:prstGeom prst="borderCallout1">
              <a:avLst>
                <a:gd name="adj1" fmla="val 52178"/>
                <a:gd name="adj2" fmla="val 99837"/>
                <a:gd name="adj3" fmla="val 58387"/>
                <a:gd name="adj4" fmla="val 139135"/>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15000"/>
                </a:lnSpc>
              </a:pPr>
              <a:r>
                <a:rPr lang="zh-CN" sz="1200" b="1" kern="100">
                  <a:solidFill>
                    <a:srgbClr val="0D0D0D"/>
                  </a:solidFill>
                  <a:effectLst/>
                  <a:ea typeface="宋体" panose="02010600030101010101" pitchFamily="2" charset="-122"/>
                  <a:cs typeface="Times New Roman" panose="02020603050405020304" pitchFamily="18" charset="0"/>
                </a:rPr>
                <a:t>总电源</a:t>
              </a:r>
              <a:endParaRPr lang="zh-CN" sz="1200" kern="100">
                <a:effectLst/>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2598769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679301" y="1716628"/>
            <a:ext cx="10838687"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网络的安全性是不可判定的。</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一个安全的计算机网络应达到四个目标：</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保密性</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端点鉴别</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信息的完整性</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运行的安全性</a:t>
            </a:r>
          </a:p>
        </p:txBody>
      </p:sp>
      <p:sp>
        <p:nvSpPr>
          <p:cNvPr id="8" name="矩形标注 7"/>
          <p:cNvSpPr/>
          <p:nvPr/>
        </p:nvSpPr>
        <p:spPr bwMode="auto">
          <a:xfrm>
            <a:off x="4820009" y="3304605"/>
            <a:ext cx="6435644" cy="2013705"/>
          </a:xfrm>
          <a:prstGeom prst="wedgeRectCallout">
            <a:avLst>
              <a:gd name="adj1" fmla="val -62758"/>
              <a:gd name="adj2" fmla="val 28528"/>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lstStyle/>
          <a:p>
            <a:pPr marL="380990" indent="-380990">
              <a:lnSpc>
                <a:spcPts val="3600"/>
              </a:lnSpc>
              <a:buClr>
                <a:srgbClr val="0070C0"/>
              </a:buClr>
              <a:buSzPct val="7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系统</a:t>
            </a:r>
            <a:r>
              <a:rPr lang="zh-CN" altLang="zh-CN" sz="2400" b="1" dirty="0">
                <a:latin typeface="微软雅黑" panose="020B0503020204020204" pitchFamily="34" charset="-122"/>
                <a:ea typeface="微软雅黑" panose="020B0503020204020204" pitchFamily="34" charset="-122"/>
              </a:rPr>
              <a:t>能正常</a:t>
            </a:r>
            <a:r>
              <a:rPr lang="zh-CN" altLang="en-US" sz="2400" b="1" dirty="0">
                <a:latin typeface="微软雅黑" panose="020B0503020204020204" pitchFamily="34" charset="-122"/>
                <a:ea typeface="微软雅黑" panose="020B0503020204020204" pitchFamily="34" charset="-122"/>
              </a:rPr>
              <a:t>运行并提供服务。</a:t>
            </a:r>
            <a:endParaRPr lang="en-US" altLang="zh-CN" sz="2400" b="1" dirty="0">
              <a:latin typeface="微软雅黑" panose="020B0503020204020204" pitchFamily="34" charset="-122"/>
              <a:ea typeface="微软雅黑" panose="020B0503020204020204" pitchFamily="34" charset="-122"/>
            </a:endParaRPr>
          </a:p>
          <a:p>
            <a:pPr marL="380990" indent="-380990">
              <a:lnSpc>
                <a:spcPts val="3600"/>
              </a:lnSpc>
              <a:buClr>
                <a:srgbClr val="0070C0"/>
              </a:buClr>
              <a:buSzPct val="70000"/>
              <a:buFont typeface="Wingdings" panose="05000000000000000000" pitchFamily="2" charset="2"/>
              <a:buChar char="n"/>
            </a:pPr>
            <a:r>
              <a:rPr lang="zh-CN" altLang="zh-CN" sz="2400" b="1" dirty="0">
                <a:solidFill>
                  <a:srgbClr val="0000FF"/>
                </a:solidFill>
                <a:latin typeface="微软雅黑" panose="020B0503020204020204" pitchFamily="34" charset="-122"/>
                <a:ea typeface="微软雅黑" panose="020B0503020204020204" pitchFamily="34" charset="-122"/>
              </a:rPr>
              <a:t>访问控制</a:t>
            </a:r>
            <a:r>
              <a:rPr lang="en-US" altLang="zh-CN" sz="2400" b="1" dirty="0">
                <a:solidFill>
                  <a:srgbClr val="0000FF"/>
                </a:solidFill>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(access control) </a:t>
            </a:r>
            <a:r>
              <a:rPr lang="zh-CN" altLang="zh-CN" sz="2400" b="1" dirty="0">
                <a:latin typeface="微软雅黑" panose="020B0503020204020204" pitchFamily="34" charset="-122"/>
                <a:ea typeface="微软雅黑" panose="020B0503020204020204" pitchFamily="34" charset="-122"/>
              </a:rPr>
              <a:t>对计算机系统的安全性</a:t>
            </a:r>
            <a:r>
              <a:rPr lang="zh-CN" altLang="en-US" sz="2400" b="1" dirty="0">
                <a:latin typeface="微软雅黑" panose="020B0503020204020204" pitchFamily="34" charset="-122"/>
                <a:ea typeface="微软雅黑" panose="020B0503020204020204" pitchFamily="34" charset="-122"/>
              </a:rPr>
              <a:t>是</a:t>
            </a:r>
            <a:r>
              <a:rPr lang="zh-CN" altLang="zh-CN" sz="2400" b="1" dirty="0">
                <a:latin typeface="微软雅黑" panose="020B0503020204020204" pitchFamily="34" charset="-122"/>
                <a:ea typeface="微软雅黑" panose="020B0503020204020204" pitchFamily="34" charset="-122"/>
              </a:rPr>
              <a:t>非常重要</a:t>
            </a:r>
            <a:r>
              <a:rPr lang="zh-CN" altLang="en-US" sz="2400" b="1" dirty="0">
                <a:latin typeface="微软雅黑" panose="020B0503020204020204" pitchFamily="34" charset="-122"/>
                <a:ea typeface="微软雅黑" panose="020B0503020204020204" pitchFamily="34" charset="-122"/>
              </a:rPr>
              <a:t>的</a:t>
            </a:r>
            <a:r>
              <a:rPr lang="zh-CN" altLang="zh-CN" sz="2400" b="1" dirty="0">
                <a:latin typeface="微软雅黑" panose="020B0503020204020204" pitchFamily="34" charset="-122"/>
                <a:ea typeface="微软雅黑" panose="020B0503020204020204" pitchFamily="34" charset="-122"/>
              </a:rPr>
              <a:t>。必须对访问网络的权限加以控制，并规定每个用户的访问权限。</a:t>
            </a:r>
            <a:endParaRPr lang="en-US" altLang="zh-CN" sz="2400" b="1" dirty="0">
              <a:latin typeface="微软雅黑" panose="020B0503020204020204" pitchFamily="34" charset="-122"/>
              <a:ea typeface="微软雅黑" panose="020B0503020204020204" pitchFamily="34" charset="-122"/>
            </a:endParaRPr>
          </a:p>
        </p:txBody>
      </p:sp>
      <p:sp>
        <p:nvSpPr>
          <p:cNvPr id="6" name="AutoShape 12"/>
          <p:cNvSpPr>
            <a:spLocks noChangeArrowheads="1"/>
          </p:cNvSpPr>
          <p:nvPr/>
        </p:nvSpPr>
        <p:spPr bwMode="auto">
          <a:xfrm>
            <a:off x="682528" y="1138073"/>
            <a:ext cx="10838688" cy="563033"/>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7" name="Rectangle 13"/>
          <p:cNvSpPr>
            <a:spLocks noChangeArrowheads="1"/>
          </p:cNvSpPr>
          <p:nvPr/>
        </p:nvSpPr>
        <p:spPr bwMode="auto">
          <a:xfrm>
            <a:off x="3749305" y="1104121"/>
            <a:ext cx="47051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7.1.2  </a:t>
            </a:r>
            <a:r>
              <a:rPr lang="zh-CN" altLang="en-US" sz="3200" b="1" dirty="0">
                <a:solidFill>
                  <a:schemeClr val="bg1"/>
                </a:solidFill>
                <a:latin typeface="微软雅黑" panose="020B0503020204020204" pitchFamily="34" charset="-122"/>
                <a:ea typeface="微软雅黑" panose="020B0503020204020204" pitchFamily="34" charset="-122"/>
              </a:rPr>
              <a:t>安全的计算机网络</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ChangeArrowheads="1"/>
          </p:cNvSpPr>
          <p:nvPr/>
        </p:nvSpPr>
        <p:spPr bwMode="auto">
          <a:xfrm>
            <a:off x="3568852" y="1968509"/>
            <a:ext cx="7700435" cy="440267"/>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sz="2400">
              <a:solidFill>
                <a:srgbClr val="FFFFFF"/>
              </a:solidFill>
              <a:latin typeface="宋体" panose="02010600030101010101" pitchFamily="2" charset="-122"/>
            </a:endParaRPr>
          </a:p>
        </p:txBody>
      </p:sp>
      <p:sp>
        <p:nvSpPr>
          <p:cNvPr id="6" name="Rectangle 10"/>
          <p:cNvSpPr>
            <a:spLocks noChangeArrowheads="1"/>
          </p:cNvSpPr>
          <p:nvPr/>
        </p:nvSpPr>
        <p:spPr bwMode="auto">
          <a:xfrm>
            <a:off x="3568852" y="2777076"/>
            <a:ext cx="7700435" cy="440267"/>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sz="2400">
              <a:solidFill>
                <a:srgbClr val="FFFFFF"/>
              </a:solidFill>
              <a:latin typeface="宋体" panose="02010600030101010101" pitchFamily="2" charset="-122"/>
            </a:endParaRPr>
          </a:p>
        </p:txBody>
      </p:sp>
      <p:sp>
        <p:nvSpPr>
          <p:cNvPr id="8" name="Line 16"/>
          <p:cNvSpPr>
            <a:spLocks noChangeShapeType="1"/>
          </p:cNvSpPr>
          <p:nvPr/>
        </p:nvSpPr>
        <p:spPr bwMode="auto">
          <a:xfrm>
            <a:off x="4912936" y="1789217"/>
            <a:ext cx="0" cy="189213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9" name="Rectangle 8"/>
          <p:cNvSpPr>
            <a:spLocks noChangeArrowheads="1"/>
          </p:cNvSpPr>
          <p:nvPr/>
        </p:nvSpPr>
        <p:spPr bwMode="auto">
          <a:xfrm>
            <a:off x="3664104" y="1922451"/>
            <a:ext cx="7459121" cy="132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667" b="1" dirty="0">
                <a:solidFill>
                  <a:schemeClr val="bg1"/>
                </a:solidFill>
                <a:latin typeface="微软雅黑" panose="020B0503020204020204" pitchFamily="34" charset="-122"/>
                <a:ea typeface="微软雅黑" panose="020B0503020204020204" pitchFamily="34" charset="-122"/>
              </a:rPr>
              <a:t>7.2.1  			       </a:t>
            </a:r>
            <a:r>
              <a:rPr lang="zh-CN" altLang="en-US" sz="2667" b="1" dirty="0">
                <a:solidFill>
                  <a:schemeClr val="bg1"/>
                </a:solidFill>
                <a:latin typeface="微软雅黑" panose="020B0503020204020204" pitchFamily="34" charset="-122"/>
                <a:ea typeface="微软雅黑" panose="020B0503020204020204" pitchFamily="34" charset="-122"/>
              </a:rPr>
              <a:t>对称密钥密码体制</a:t>
            </a:r>
            <a:endParaRPr lang="en-US" altLang="zh-CN" sz="2667" b="1" dirty="0">
              <a:solidFill>
                <a:schemeClr val="bg1"/>
              </a:solidFill>
              <a:latin typeface="微软雅黑" panose="020B0503020204020204" pitchFamily="34" charset="-122"/>
              <a:ea typeface="微软雅黑" panose="020B0503020204020204" pitchFamily="34" charset="-122"/>
            </a:endParaRPr>
          </a:p>
          <a:p>
            <a:endParaRPr lang="zh-CN" altLang="en-US" sz="2667" b="1" dirty="0">
              <a:solidFill>
                <a:schemeClr val="bg1"/>
              </a:solidFill>
              <a:latin typeface="微软雅黑" panose="020B0503020204020204" pitchFamily="34" charset="-122"/>
              <a:ea typeface="微软雅黑" panose="020B0503020204020204" pitchFamily="34" charset="-122"/>
            </a:endParaRPr>
          </a:p>
          <a:p>
            <a:r>
              <a:rPr lang="en-US" altLang="zh-CN" sz="2667" b="1" dirty="0">
                <a:solidFill>
                  <a:schemeClr val="bg1"/>
                </a:solidFill>
                <a:latin typeface="微软雅黑" panose="020B0503020204020204" pitchFamily="34" charset="-122"/>
                <a:ea typeface="微软雅黑" panose="020B0503020204020204" pitchFamily="34" charset="-122"/>
              </a:rPr>
              <a:t>7.2.2  				  </a:t>
            </a:r>
            <a:r>
              <a:rPr lang="zh-CN" altLang="en-US" sz="2667" b="1" dirty="0">
                <a:solidFill>
                  <a:schemeClr val="bg1"/>
                </a:solidFill>
                <a:latin typeface="微软雅黑" panose="020B0503020204020204" pitchFamily="34" charset="-122"/>
                <a:ea typeface="微软雅黑" panose="020B0503020204020204" pitchFamily="34" charset="-122"/>
              </a:rPr>
              <a:t>公钥密码体制</a:t>
            </a:r>
          </a:p>
        </p:txBody>
      </p:sp>
      <p:sp>
        <p:nvSpPr>
          <p:cNvPr id="10" name="Rectangle 27"/>
          <p:cNvSpPr>
            <a:spLocks noChangeArrowheads="1"/>
          </p:cNvSpPr>
          <p:nvPr/>
        </p:nvSpPr>
        <p:spPr bwMode="auto">
          <a:xfrm>
            <a:off x="916312" y="1968510"/>
            <a:ext cx="2182053" cy="207418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sz="2400">
              <a:latin typeface="宋体" panose="02010600030101010101" pitchFamily="2" charset="-122"/>
            </a:endParaRPr>
          </a:p>
        </p:txBody>
      </p:sp>
      <p:sp>
        <p:nvSpPr>
          <p:cNvPr id="11" name="Rectangle 29"/>
          <p:cNvSpPr>
            <a:spLocks noChangeArrowheads="1"/>
          </p:cNvSpPr>
          <p:nvPr/>
        </p:nvSpPr>
        <p:spPr bwMode="auto">
          <a:xfrm>
            <a:off x="928165" y="2095085"/>
            <a:ext cx="2170201" cy="1323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667" b="1" dirty="0">
                <a:solidFill>
                  <a:srgbClr val="FFFF00"/>
                </a:solidFill>
                <a:latin typeface="微软雅黑" panose="020B0503020204020204" pitchFamily="34" charset="-122"/>
                <a:ea typeface="微软雅黑" panose="020B0503020204020204" pitchFamily="34" charset="-122"/>
              </a:rPr>
              <a:t>7.2</a:t>
            </a:r>
          </a:p>
          <a:p>
            <a:r>
              <a:rPr lang="zh-CN" altLang="en-US" sz="2667" b="1" dirty="0">
                <a:solidFill>
                  <a:schemeClr val="bg1"/>
                </a:solidFill>
                <a:latin typeface="微软雅黑" panose="020B0503020204020204" pitchFamily="34" charset="-122"/>
                <a:ea typeface="微软雅黑" panose="020B0503020204020204" pitchFamily="34" charset="-122"/>
              </a:rPr>
              <a:t>两类密码体制</a:t>
            </a:r>
          </a:p>
        </p:txBody>
      </p:sp>
      <p:sp>
        <p:nvSpPr>
          <p:cNvPr id="22" name="Line 16"/>
          <p:cNvSpPr>
            <a:spLocks noChangeShapeType="1"/>
          </p:cNvSpPr>
          <p:nvPr/>
        </p:nvSpPr>
        <p:spPr bwMode="auto">
          <a:xfrm>
            <a:off x="4912936" y="3266710"/>
            <a:ext cx="0" cy="182593"/>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AutoShape 12"/>
          <p:cNvSpPr>
            <a:spLocks noChangeArrowheads="1"/>
          </p:cNvSpPr>
          <p:nvPr/>
        </p:nvSpPr>
        <p:spPr bwMode="auto">
          <a:xfrm>
            <a:off x="682528" y="881893"/>
            <a:ext cx="10838688" cy="563033"/>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49" name="Rectangle 13"/>
          <p:cNvSpPr>
            <a:spLocks noChangeArrowheads="1"/>
          </p:cNvSpPr>
          <p:nvPr/>
        </p:nvSpPr>
        <p:spPr bwMode="auto">
          <a:xfrm>
            <a:off x="3627478" y="847941"/>
            <a:ext cx="49487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7.2.1   </a:t>
            </a:r>
            <a:r>
              <a:rPr lang="zh-CN" altLang="en-US" sz="3200" b="1" dirty="0">
                <a:solidFill>
                  <a:schemeClr val="bg1"/>
                </a:solidFill>
                <a:latin typeface="微软雅黑" panose="020B0503020204020204" pitchFamily="34" charset="-122"/>
                <a:ea typeface="微软雅黑" panose="020B0503020204020204" pitchFamily="34" charset="-122"/>
              </a:rPr>
              <a:t>对称密钥密码体制 </a:t>
            </a:r>
          </a:p>
        </p:txBody>
      </p:sp>
      <p:sp>
        <p:nvSpPr>
          <p:cNvPr id="2" name="圆角矩形 1"/>
          <p:cNvSpPr/>
          <p:nvPr/>
        </p:nvSpPr>
        <p:spPr>
          <a:xfrm>
            <a:off x="687379" y="2585900"/>
            <a:ext cx="10838687" cy="320471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Line 53"/>
          <p:cNvSpPr>
            <a:spLocks noChangeShapeType="1"/>
          </p:cNvSpPr>
          <p:nvPr/>
        </p:nvSpPr>
        <p:spPr bwMode="auto">
          <a:xfrm>
            <a:off x="5999525" y="4680285"/>
            <a:ext cx="2457468" cy="0"/>
          </a:xfrm>
          <a:prstGeom prst="line">
            <a:avLst/>
          </a:prstGeom>
          <a:noFill/>
          <a:ln w="38100">
            <a:solidFill>
              <a:srgbClr val="FF00FF"/>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grpSp>
        <p:nvGrpSpPr>
          <p:cNvPr id="85" name="Group 107"/>
          <p:cNvGrpSpPr/>
          <p:nvPr/>
        </p:nvGrpSpPr>
        <p:grpSpPr bwMode="auto">
          <a:xfrm>
            <a:off x="4811814" y="3995903"/>
            <a:ext cx="2513140" cy="1561860"/>
            <a:chOff x="2248" y="820"/>
            <a:chExt cx="2248" cy="883"/>
          </a:xfrm>
        </p:grpSpPr>
        <p:grpSp>
          <p:nvGrpSpPr>
            <p:cNvPr id="86" name="Group 108"/>
            <p:cNvGrpSpPr/>
            <p:nvPr/>
          </p:nvGrpSpPr>
          <p:grpSpPr bwMode="auto">
            <a:xfrm>
              <a:off x="3567" y="902"/>
              <a:ext cx="929" cy="759"/>
              <a:chOff x="3567" y="902"/>
              <a:chExt cx="929" cy="759"/>
            </a:xfrm>
          </p:grpSpPr>
          <p:grpSp>
            <p:nvGrpSpPr>
              <p:cNvPr id="116" name="Group 109"/>
              <p:cNvGrpSpPr/>
              <p:nvPr/>
            </p:nvGrpSpPr>
            <p:grpSpPr bwMode="auto">
              <a:xfrm>
                <a:off x="3926" y="902"/>
                <a:ext cx="570" cy="611"/>
                <a:chOff x="3926" y="902"/>
                <a:chExt cx="570" cy="611"/>
              </a:xfrm>
            </p:grpSpPr>
            <p:grpSp>
              <p:nvGrpSpPr>
                <p:cNvPr id="121" name="Group 110"/>
                <p:cNvGrpSpPr/>
                <p:nvPr/>
              </p:nvGrpSpPr>
              <p:grpSpPr bwMode="auto">
                <a:xfrm>
                  <a:off x="4071" y="982"/>
                  <a:ext cx="425" cy="448"/>
                  <a:chOff x="4071" y="982"/>
                  <a:chExt cx="425" cy="448"/>
                </a:xfrm>
              </p:grpSpPr>
              <p:grpSp>
                <p:nvGrpSpPr>
                  <p:cNvPr id="131" name="Group 111"/>
                  <p:cNvGrpSpPr/>
                  <p:nvPr/>
                </p:nvGrpSpPr>
                <p:grpSpPr bwMode="auto">
                  <a:xfrm>
                    <a:off x="4071" y="982"/>
                    <a:ext cx="425" cy="448"/>
                    <a:chOff x="4071" y="982"/>
                    <a:chExt cx="425" cy="448"/>
                  </a:xfrm>
                </p:grpSpPr>
                <p:grpSp>
                  <p:nvGrpSpPr>
                    <p:cNvPr id="133" name="Group 112"/>
                    <p:cNvGrpSpPr/>
                    <p:nvPr/>
                  </p:nvGrpSpPr>
                  <p:grpSpPr bwMode="auto">
                    <a:xfrm>
                      <a:off x="4182" y="1010"/>
                      <a:ext cx="314" cy="366"/>
                      <a:chOff x="4182" y="1010"/>
                      <a:chExt cx="314" cy="366"/>
                    </a:xfrm>
                  </p:grpSpPr>
                  <p:grpSp>
                    <p:nvGrpSpPr>
                      <p:cNvPr id="137" name="Group 113"/>
                      <p:cNvGrpSpPr/>
                      <p:nvPr/>
                    </p:nvGrpSpPr>
                    <p:grpSpPr bwMode="auto">
                      <a:xfrm>
                        <a:off x="4220" y="1010"/>
                        <a:ext cx="276" cy="366"/>
                        <a:chOff x="4220" y="1010"/>
                        <a:chExt cx="276" cy="366"/>
                      </a:xfrm>
                    </p:grpSpPr>
                    <p:sp>
                      <p:nvSpPr>
                        <p:cNvPr id="141" name="Oval 114"/>
                        <p:cNvSpPr>
                          <a:spLocks noChangeArrowheads="1"/>
                        </p:cNvSpPr>
                        <p:nvPr/>
                      </p:nvSpPr>
                      <p:spPr bwMode="auto">
                        <a:xfrm>
                          <a:off x="4365" y="1228"/>
                          <a:ext cx="131" cy="93"/>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2" name="Oval 115"/>
                        <p:cNvSpPr>
                          <a:spLocks noChangeArrowheads="1"/>
                        </p:cNvSpPr>
                        <p:nvPr/>
                      </p:nvSpPr>
                      <p:spPr bwMode="auto">
                        <a:xfrm>
                          <a:off x="4254" y="1254"/>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3" name="Oval 116"/>
                        <p:cNvSpPr>
                          <a:spLocks noChangeArrowheads="1"/>
                        </p:cNvSpPr>
                        <p:nvPr/>
                      </p:nvSpPr>
                      <p:spPr bwMode="auto">
                        <a:xfrm>
                          <a:off x="4329" y="1091"/>
                          <a:ext cx="131" cy="96"/>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4" name="Oval 117"/>
                        <p:cNvSpPr>
                          <a:spLocks noChangeArrowheads="1"/>
                        </p:cNvSpPr>
                        <p:nvPr/>
                      </p:nvSpPr>
                      <p:spPr bwMode="auto">
                        <a:xfrm>
                          <a:off x="4220" y="1010"/>
                          <a:ext cx="166"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5" name="Freeform 118"/>
                        <p:cNvSpPr/>
                        <p:nvPr/>
                      </p:nvSpPr>
                      <p:spPr bwMode="auto">
                        <a:xfrm>
                          <a:off x="4332" y="1092"/>
                          <a:ext cx="113" cy="208"/>
                        </a:xfrm>
                        <a:custGeom>
                          <a:avLst/>
                          <a:gdLst>
                            <a:gd name="T0" fmla="*/ 112 w 113"/>
                            <a:gd name="T1" fmla="*/ 205 h 208"/>
                            <a:gd name="T2" fmla="*/ 63 w 113"/>
                            <a:gd name="T3" fmla="*/ 207 h 208"/>
                            <a:gd name="T4" fmla="*/ 0 w 113"/>
                            <a:gd name="T5" fmla="*/ 0 h 208"/>
                            <a:gd name="T6" fmla="*/ 70 w 113"/>
                            <a:gd name="T7" fmla="*/ 15 h 208"/>
                            <a:gd name="T8" fmla="*/ 71 w 113"/>
                            <a:gd name="T9" fmla="*/ 117 h 208"/>
                            <a:gd name="T10" fmla="*/ 112 w 113"/>
                            <a:gd name="T11" fmla="*/ 205 h 208"/>
                          </a:gdLst>
                          <a:ahLst/>
                          <a:cxnLst>
                            <a:cxn ang="0">
                              <a:pos x="T0" y="T1"/>
                            </a:cxn>
                            <a:cxn ang="0">
                              <a:pos x="T2" y="T3"/>
                            </a:cxn>
                            <a:cxn ang="0">
                              <a:pos x="T4" y="T5"/>
                            </a:cxn>
                            <a:cxn ang="0">
                              <a:pos x="T6" y="T7"/>
                            </a:cxn>
                            <a:cxn ang="0">
                              <a:pos x="T8" y="T9"/>
                            </a:cxn>
                            <a:cxn ang="0">
                              <a:pos x="T10" y="T11"/>
                            </a:cxn>
                          </a:cxnLst>
                          <a:rect l="0" t="0" r="r" b="b"/>
                          <a:pathLst>
                            <a:path w="113" h="208">
                              <a:moveTo>
                                <a:pt x="112" y="205"/>
                              </a:moveTo>
                              <a:lnTo>
                                <a:pt x="63" y="207"/>
                              </a:lnTo>
                              <a:lnTo>
                                <a:pt x="0" y="0"/>
                              </a:lnTo>
                              <a:lnTo>
                                <a:pt x="70" y="15"/>
                              </a:lnTo>
                              <a:lnTo>
                                <a:pt x="71" y="117"/>
                              </a:lnTo>
                              <a:lnTo>
                                <a:pt x="112" y="205"/>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38" name="Oval 119"/>
                      <p:cNvSpPr>
                        <a:spLocks noChangeArrowheads="1"/>
                      </p:cNvSpPr>
                      <p:nvPr/>
                    </p:nvSpPr>
                    <p:spPr bwMode="auto">
                      <a:xfrm>
                        <a:off x="4182" y="1119"/>
                        <a:ext cx="240" cy="17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39" name="Oval 120"/>
                      <p:cNvSpPr>
                        <a:spLocks noChangeArrowheads="1"/>
                      </p:cNvSpPr>
                      <p:nvPr/>
                    </p:nvSpPr>
                    <p:spPr bwMode="auto">
                      <a:xfrm>
                        <a:off x="4182" y="1228"/>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0" name="Freeform 121"/>
                      <p:cNvSpPr/>
                      <p:nvPr/>
                    </p:nvSpPr>
                    <p:spPr bwMode="auto">
                      <a:xfrm>
                        <a:off x="4235" y="1068"/>
                        <a:ext cx="121" cy="224"/>
                      </a:xfrm>
                      <a:custGeom>
                        <a:avLst/>
                        <a:gdLst>
                          <a:gd name="T0" fmla="*/ 110 w 121"/>
                          <a:gd name="T1" fmla="*/ 38 h 224"/>
                          <a:gd name="T2" fmla="*/ 97 w 121"/>
                          <a:gd name="T3" fmla="*/ 85 h 224"/>
                          <a:gd name="T4" fmla="*/ 120 w 121"/>
                          <a:gd name="T5" fmla="*/ 192 h 224"/>
                          <a:gd name="T6" fmla="*/ 72 w 121"/>
                          <a:gd name="T7" fmla="*/ 223 h 224"/>
                          <a:gd name="T8" fmla="*/ 0 w 121"/>
                          <a:gd name="T9" fmla="*/ 95 h 224"/>
                          <a:gd name="T10" fmla="*/ 57 w 121"/>
                          <a:gd name="T11" fmla="*/ 0 h 224"/>
                          <a:gd name="T12" fmla="*/ 110 w 121"/>
                          <a:gd name="T13" fmla="*/ 38 h 224"/>
                        </a:gdLst>
                        <a:ahLst/>
                        <a:cxnLst>
                          <a:cxn ang="0">
                            <a:pos x="T0" y="T1"/>
                          </a:cxn>
                          <a:cxn ang="0">
                            <a:pos x="T2" y="T3"/>
                          </a:cxn>
                          <a:cxn ang="0">
                            <a:pos x="T4" y="T5"/>
                          </a:cxn>
                          <a:cxn ang="0">
                            <a:pos x="T6" y="T7"/>
                          </a:cxn>
                          <a:cxn ang="0">
                            <a:pos x="T8" y="T9"/>
                          </a:cxn>
                          <a:cxn ang="0">
                            <a:pos x="T10" y="T11"/>
                          </a:cxn>
                          <a:cxn ang="0">
                            <a:pos x="T12" y="T13"/>
                          </a:cxn>
                        </a:cxnLst>
                        <a:rect l="0" t="0" r="r" b="b"/>
                        <a:pathLst>
                          <a:path w="121" h="224">
                            <a:moveTo>
                              <a:pt x="110" y="38"/>
                            </a:moveTo>
                            <a:lnTo>
                              <a:pt x="97" y="85"/>
                            </a:lnTo>
                            <a:lnTo>
                              <a:pt x="120" y="192"/>
                            </a:lnTo>
                            <a:lnTo>
                              <a:pt x="72" y="223"/>
                            </a:lnTo>
                            <a:lnTo>
                              <a:pt x="0" y="95"/>
                            </a:lnTo>
                            <a:lnTo>
                              <a:pt x="57" y="0"/>
                            </a:lnTo>
                            <a:lnTo>
                              <a:pt x="110" y="38"/>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34" name="Oval 122"/>
                    <p:cNvSpPr>
                      <a:spLocks noChangeArrowheads="1"/>
                    </p:cNvSpPr>
                    <p:nvPr/>
                  </p:nvSpPr>
                  <p:spPr bwMode="auto">
                    <a:xfrm>
                      <a:off x="4182" y="1336"/>
                      <a:ext cx="129" cy="9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35" name="Oval 123"/>
                    <p:cNvSpPr>
                      <a:spLocks noChangeArrowheads="1"/>
                    </p:cNvSpPr>
                    <p:nvPr/>
                  </p:nvSpPr>
                  <p:spPr bwMode="auto">
                    <a:xfrm>
                      <a:off x="4071" y="982"/>
                      <a:ext cx="168" cy="12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36" name="Freeform 124"/>
                    <p:cNvSpPr/>
                    <p:nvPr/>
                  </p:nvSpPr>
                  <p:spPr bwMode="auto">
                    <a:xfrm>
                      <a:off x="4224" y="1313"/>
                      <a:ext cx="85" cy="39"/>
                    </a:xfrm>
                    <a:custGeom>
                      <a:avLst/>
                      <a:gdLst>
                        <a:gd name="T0" fmla="*/ 84 w 85"/>
                        <a:gd name="T1" fmla="*/ 24 h 39"/>
                        <a:gd name="T2" fmla="*/ 58 w 85"/>
                        <a:gd name="T3" fmla="*/ 38 h 39"/>
                        <a:gd name="T4" fmla="*/ 0 w 85"/>
                        <a:gd name="T5" fmla="*/ 18 h 39"/>
                        <a:gd name="T6" fmla="*/ 58 w 85"/>
                        <a:gd name="T7" fmla="*/ 0 h 39"/>
                        <a:gd name="T8" fmla="*/ 84 w 85"/>
                        <a:gd name="T9" fmla="*/ 24 h 39"/>
                      </a:gdLst>
                      <a:ahLst/>
                      <a:cxnLst>
                        <a:cxn ang="0">
                          <a:pos x="T0" y="T1"/>
                        </a:cxn>
                        <a:cxn ang="0">
                          <a:pos x="T2" y="T3"/>
                        </a:cxn>
                        <a:cxn ang="0">
                          <a:pos x="T4" y="T5"/>
                        </a:cxn>
                        <a:cxn ang="0">
                          <a:pos x="T6" y="T7"/>
                        </a:cxn>
                        <a:cxn ang="0">
                          <a:pos x="T8" y="T9"/>
                        </a:cxn>
                      </a:cxnLst>
                      <a:rect l="0" t="0" r="r" b="b"/>
                      <a:pathLst>
                        <a:path w="85" h="39">
                          <a:moveTo>
                            <a:pt x="84" y="24"/>
                          </a:moveTo>
                          <a:lnTo>
                            <a:pt x="58" y="38"/>
                          </a:lnTo>
                          <a:lnTo>
                            <a:pt x="0" y="18"/>
                          </a:lnTo>
                          <a:lnTo>
                            <a:pt x="58" y="0"/>
                          </a:lnTo>
                          <a:lnTo>
                            <a:pt x="84" y="24"/>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32" name="Freeform 125"/>
                  <p:cNvSpPr/>
                  <p:nvPr/>
                </p:nvSpPr>
                <p:spPr bwMode="auto">
                  <a:xfrm>
                    <a:off x="4209" y="1042"/>
                    <a:ext cx="47" cy="68"/>
                  </a:xfrm>
                  <a:custGeom>
                    <a:avLst/>
                    <a:gdLst>
                      <a:gd name="T0" fmla="*/ 23 w 47"/>
                      <a:gd name="T1" fmla="*/ 0 h 68"/>
                      <a:gd name="T2" fmla="*/ 46 w 47"/>
                      <a:gd name="T3" fmla="*/ 1 h 68"/>
                      <a:gd name="T4" fmla="*/ 38 w 47"/>
                      <a:gd name="T5" fmla="*/ 67 h 68"/>
                      <a:gd name="T6" fmla="*/ 0 w 47"/>
                      <a:gd name="T7" fmla="*/ 54 h 68"/>
                      <a:gd name="T8" fmla="*/ 23 w 47"/>
                      <a:gd name="T9" fmla="*/ 0 h 68"/>
                    </a:gdLst>
                    <a:ahLst/>
                    <a:cxnLst>
                      <a:cxn ang="0">
                        <a:pos x="T0" y="T1"/>
                      </a:cxn>
                      <a:cxn ang="0">
                        <a:pos x="T2" y="T3"/>
                      </a:cxn>
                      <a:cxn ang="0">
                        <a:pos x="T4" y="T5"/>
                      </a:cxn>
                      <a:cxn ang="0">
                        <a:pos x="T6" y="T7"/>
                      </a:cxn>
                      <a:cxn ang="0">
                        <a:pos x="T8" y="T9"/>
                      </a:cxn>
                    </a:cxnLst>
                    <a:rect l="0" t="0" r="r" b="b"/>
                    <a:pathLst>
                      <a:path w="47" h="68">
                        <a:moveTo>
                          <a:pt x="23" y="0"/>
                        </a:moveTo>
                        <a:lnTo>
                          <a:pt x="46" y="1"/>
                        </a:lnTo>
                        <a:lnTo>
                          <a:pt x="38" y="67"/>
                        </a:lnTo>
                        <a:lnTo>
                          <a:pt x="0" y="54"/>
                        </a:lnTo>
                        <a:lnTo>
                          <a:pt x="23" y="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122" name="Group 126"/>
                <p:cNvGrpSpPr/>
                <p:nvPr/>
              </p:nvGrpSpPr>
              <p:grpSpPr bwMode="auto">
                <a:xfrm>
                  <a:off x="3926" y="902"/>
                  <a:ext cx="385" cy="556"/>
                  <a:chOff x="3926" y="902"/>
                  <a:chExt cx="385" cy="556"/>
                </a:xfrm>
              </p:grpSpPr>
              <p:sp>
                <p:nvSpPr>
                  <p:cNvPr id="125" name="Oval 127"/>
                  <p:cNvSpPr>
                    <a:spLocks noChangeArrowheads="1"/>
                  </p:cNvSpPr>
                  <p:nvPr/>
                </p:nvSpPr>
                <p:spPr bwMode="auto">
                  <a:xfrm>
                    <a:off x="3961" y="1228"/>
                    <a:ext cx="314" cy="23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6" name="Oval 128"/>
                  <p:cNvSpPr>
                    <a:spLocks noChangeArrowheads="1"/>
                  </p:cNvSpPr>
                  <p:nvPr/>
                </p:nvSpPr>
                <p:spPr bwMode="auto">
                  <a:xfrm>
                    <a:off x="3997" y="1065"/>
                    <a:ext cx="314" cy="231"/>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7" name="Oval 129"/>
                  <p:cNvSpPr>
                    <a:spLocks noChangeArrowheads="1"/>
                  </p:cNvSpPr>
                  <p:nvPr/>
                </p:nvSpPr>
                <p:spPr bwMode="auto">
                  <a:xfrm>
                    <a:off x="3926" y="902"/>
                    <a:ext cx="241" cy="17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8" name="Oval 130"/>
                  <p:cNvSpPr>
                    <a:spLocks noChangeArrowheads="1"/>
                  </p:cNvSpPr>
                  <p:nvPr/>
                </p:nvSpPr>
                <p:spPr bwMode="auto">
                  <a:xfrm>
                    <a:off x="4071" y="1010"/>
                    <a:ext cx="131" cy="9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9" name="Freeform 131"/>
                  <p:cNvSpPr/>
                  <p:nvPr/>
                </p:nvSpPr>
                <p:spPr bwMode="auto">
                  <a:xfrm>
                    <a:off x="4000" y="990"/>
                    <a:ext cx="208" cy="202"/>
                  </a:xfrm>
                  <a:custGeom>
                    <a:avLst/>
                    <a:gdLst>
                      <a:gd name="T0" fmla="*/ 146 w 208"/>
                      <a:gd name="T1" fmla="*/ 8 h 202"/>
                      <a:gd name="T2" fmla="*/ 145 w 208"/>
                      <a:gd name="T3" fmla="*/ 32 h 202"/>
                      <a:gd name="T4" fmla="*/ 194 w 208"/>
                      <a:gd name="T5" fmla="*/ 77 h 202"/>
                      <a:gd name="T6" fmla="*/ 207 w 208"/>
                      <a:gd name="T7" fmla="*/ 82 h 202"/>
                      <a:gd name="T8" fmla="*/ 133 w 208"/>
                      <a:gd name="T9" fmla="*/ 201 h 202"/>
                      <a:gd name="T10" fmla="*/ 0 w 208"/>
                      <a:gd name="T11" fmla="*/ 0 h 202"/>
                      <a:gd name="T12" fmla="*/ 146 w 208"/>
                      <a:gd name="T13" fmla="*/ 8 h 202"/>
                    </a:gdLst>
                    <a:ahLst/>
                    <a:cxnLst>
                      <a:cxn ang="0">
                        <a:pos x="T0" y="T1"/>
                      </a:cxn>
                      <a:cxn ang="0">
                        <a:pos x="T2" y="T3"/>
                      </a:cxn>
                      <a:cxn ang="0">
                        <a:pos x="T4" y="T5"/>
                      </a:cxn>
                      <a:cxn ang="0">
                        <a:pos x="T6" y="T7"/>
                      </a:cxn>
                      <a:cxn ang="0">
                        <a:pos x="T8" y="T9"/>
                      </a:cxn>
                      <a:cxn ang="0">
                        <a:pos x="T10" y="T11"/>
                      </a:cxn>
                      <a:cxn ang="0">
                        <a:pos x="T12" y="T13"/>
                      </a:cxn>
                    </a:cxnLst>
                    <a:rect l="0" t="0" r="r" b="b"/>
                    <a:pathLst>
                      <a:path w="208" h="202">
                        <a:moveTo>
                          <a:pt x="146" y="8"/>
                        </a:moveTo>
                        <a:lnTo>
                          <a:pt x="145" y="32"/>
                        </a:lnTo>
                        <a:lnTo>
                          <a:pt x="194" y="77"/>
                        </a:lnTo>
                        <a:lnTo>
                          <a:pt x="207" y="82"/>
                        </a:lnTo>
                        <a:lnTo>
                          <a:pt x="133" y="201"/>
                        </a:lnTo>
                        <a:lnTo>
                          <a:pt x="0" y="0"/>
                        </a:lnTo>
                        <a:lnTo>
                          <a:pt x="146" y="8"/>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130" name="Freeform 132"/>
                  <p:cNvSpPr/>
                  <p:nvPr/>
                </p:nvSpPr>
                <p:spPr bwMode="auto">
                  <a:xfrm>
                    <a:off x="4103" y="1271"/>
                    <a:ext cx="133" cy="54"/>
                  </a:xfrm>
                  <a:custGeom>
                    <a:avLst/>
                    <a:gdLst>
                      <a:gd name="T0" fmla="*/ 117 w 133"/>
                      <a:gd name="T1" fmla="*/ 8 h 54"/>
                      <a:gd name="T2" fmla="*/ 132 w 133"/>
                      <a:gd name="T3" fmla="*/ 25 h 54"/>
                      <a:gd name="T4" fmla="*/ 0 w 133"/>
                      <a:gd name="T5" fmla="*/ 53 h 54"/>
                      <a:gd name="T6" fmla="*/ 4 w 133"/>
                      <a:gd name="T7" fmla="*/ 0 h 54"/>
                      <a:gd name="T8" fmla="*/ 117 w 133"/>
                      <a:gd name="T9" fmla="*/ 8 h 54"/>
                    </a:gdLst>
                    <a:ahLst/>
                    <a:cxnLst>
                      <a:cxn ang="0">
                        <a:pos x="T0" y="T1"/>
                      </a:cxn>
                      <a:cxn ang="0">
                        <a:pos x="T2" y="T3"/>
                      </a:cxn>
                      <a:cxn ang="0">
                        <a:pos x="T4" y="T5"/>
                      </a:cxn>
                      <a:cxn ang="0">
                        <a:pos x="T6" y="T7"/>
                      </a:cxn>
                      <a:cxn ang="0">
                        <a:pos x="T8" y="T9"/>
                      </a:cxn>
                    </a:cxnLst>
                    <a:rect l="0" t="0" r="r" b="b"/>
                    <a:pathLst>
                      <a:path w="133" h="54">
                        <a:moveTo>
                          <a:pt x="117" y="8"/>
                        </a:moveTo>
                        <a:lnTo>
                          <a:pt x="132" y="25"/>
                        </a:lnTo>
                        <a:lnTo>
                          <a:pt x="0" y="53"/>
                        </a:lnTo>
                        <a:lnTo>
                          <a:pt x="4" y="0"/>
                        </a:lnTo>
                        <a:lnTo>
                          <a:pt x="117" y="8"/>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23" name="Oval 133"/>
                <p:cNvSpPr>
                  <a:spLocks noChangeArrowheads="1"/>
                </p:cNvSpPr>
                <p:nvPr/>
              </p:nvSpPr>
              <p:spPr bwMode="auto">
                <a:xfrm>
                  <a:off x="3926" y="1391"/>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4" name="Freeform 134"/>
                <p:cNvSpPr/>
                <p:nvPr/>
              </p:nvSpPr>
              <p:spPr bwMode="auto">
                <a:xfrm>
                  <a:off x="4041" y="1378"/>
                  <a:ext cx="87" cy="65"/>
                </a:xfrm>
                <a:custGeom>
                  <a:avLst/>
                  <a:gdLst>
                    <a:gd name="T0" fmla="*/ 34 w 87"/>
                    <a:gd name="T1" fmla="*/ 64 h 65"/>
                    <a:gd name="T2" fmla="*/ 86 w 87"/>
                    <a:gd name="T3" fmla="*/ 41 h 65"/>
                    <a:gd name="T4" fmla="*/ 27 w 87"/>
                    <a:gd name="T5" fmla="*/ 0 h 65"/>
                    <a:gd name="T6" fmla="*/ 0 w 87"/>
                    <a:gd name="T7" fmla="*/ 23 h 65"/>
                    <a:gd name="T8" fmla="*/ 34 w 87"/>
                    <a:gd name="T9" fmla="*/ 64 h 65"/>
                  </a:gdLst>
                  <a:ahLst/>
                  <a:cxnLst>
                    <a:cxn ang="0">
                      <a:pos x="T0" y="T1"/>
                    </a:cxn>
                    <a:cxn ang="0">
                      <a:pos x="T2" y="T3"/>
                    </a:cxn>
                    <a:cxn ang="0">
                      <a:pos x="T4" y="T5"/>
                    </a:cxn>
                    <a:cxn ang="0">
                      <a:pos x="T6" y="T7"/>
                    </a:cxn>
                    <a:cxn ang="0">
                      <a:pos x="T8" y="T9"/>
                    </a:cxn>
                  </a:cxnLst>
                  <a:rect l="0" t="0" r="r" b="b"/>
                  <a:pathLst>
                    <a:path w="87" h="65">
                      <a:moveTo>
                        <a:pt x="34" y="64"/>
                      </a:moveTo>
                      <a:lnTo>
                        <a:pt x="86" y="41"/>
                      </a:lnTo>
                      <a:lnTo>
                        <a:pt x="27" y="0"/>
                      </a:lnTo>
                      <a:lnTo>
                        <a:pt x="0" y="23"/>
                      </a:lnTo>
                      <a:lnTo>
                        <a:pt x="34" y="64"/>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17" name="Oval 135"/>
              <p:cNvSpPr>
                <a:spLocks noChangeArrowheads="1"/>
              </p:cNvSpPr>
              <p:nvPr/>
            </p:nvSpPr>
            <p:spPr bwMode="auto">
              <a:xfrm>
                <a:off x="3567" y="1513"/>
                <a:ext cx="204" cy="148"/>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8" name="Oval 136"/>
              <p:cNvSpPr>
                <a:spLocks noChangeArrowheads="1"/>
              </p:cNvSpPr>
              <p:nvPr/>
            </p:nvSpPr>
            <p:spPr bwMode="auto">
              <a:xfrm>
                <a:off x="3742" y="1513"/>
                <a:ext cx="168" cy="123"/>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9" name="Oval 137"/>
              <p:cNvSpPr>
                <a:spLocks noChangeArrowheads="1"/>
              </p:cNvSpPr>
              <p:nvPr/>
            </p:nvSpPr>
            <p:spPr bwMode="auto">
              <a:xfrm>
                <a:off x="3843" y="1469"/>
                <a:ext cx="166" cy="123"/>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0" name="Freeform 138"/>
              <p:cNvSpPr/>
              <p:nvPr/>
            </p:nvSpPr>
            <p:spPr bwMode="auto">
              <a:xfrm>
                <a:off x="3696" y="1448"/>
                <a:ext cx="345" cy="171"/>
              </a:xfrm>
              <a:custGeom>
                <a:avLst/>
                <a:gdLst>
                  <a:gd name="T0" fmla="*/ 321 w 345"/>
                  <a:gd name="T1" fmla="*/ 49 h 171"/>
                  <a:gd name="T2" fmla="*/ 288 w 345"/>
                  <a:gd name="T3" fmla="*/ 60 h 171"/>
                  <a:gd name="T4" fmla="*/ 195 w 345"/>
                  <a:gd name="T5" fmla="*/ 129 h 171"/>
                  <a:gd name="T6" fmla="*/ 174 w 345"/>
                  <a:gd name="T7" fmla="*/ 158 h 171"/>
                  <a:gd name="T8" fmla="*/ 73 w 345"/>
                  <a:gd name="T9" fmla="*/ 158 h 171"/>
                  <a:gd name="T10" fmla="*/ 52 w 345"/>
                  <a:gd name="T11" fmla="*/ 170 h 171"/>
                  <a:gd name="T12" fmla="*/ 0 w 345"/>
                  <a:gd name="T13" fmla="*/ 119 h 171"/>
                  <a:gd name="T14" fmla="*/ 233 w 345"/>
                  <a:gd name="T15" fmla="*/ 0 h 171"/>
                  <a:gd name="T16" fmla="*/ 344 w 345"/>
                  <a:gd name="T17" fmla="*/ 27 h 171"/>
                  <a:gd name="T18" fmla="*/ 321 w 345"/>
                  <a:gd name="T19" fmla="*/ 4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171">
                    <a:moveTo>
                      <a:pt x="321" y="49"/>
                    </a:moveTo>
                    <a:lnTo>
                      <a:pt x="288" y="60"/>
                    </a:lnTo>
                    <a:lnTo>
                      <a:pt x="195" y="129"/>
                    </a:lnTo>
                    <a:lnTo>
                      <a:pt x="174" y="158"/>
                    </a:lnTo>
                    <a:lnTo>
                      <a:pt x="73" y="158"/>
                    </a:lnTo>
                    <a:lnTo>
                      <a:pt x="52" y="170"/>
                    </a:lnTo>
                    <a:lnTo>
                      <a:pt x="0" y="119"/>
                    </a:lnTo>
                    <a:lnTo>
                      <a:pt x="233" y="0"/>
                    </a:lnTo>
                    <a:lnTo>
                      <a:pt x="344" y="27"/>
                    </a:lnTo>
                    <a:lnTo>
                      <a:pt x="321" y="49"/>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87" name="Group 139"/>
            <p:cNvGrpSpPr/>
            <p:nvPr/>
          </p:nvGrpSpPr>
          <p:grpSpPr bwMode="auto">
            <a:xfrm>
              <a:off x="2248" y="907"/>
              <a:ext cx="556" cy="525"/>
              <a:chOff x="2248" y="907"/>
              <a:chExt cx="556" cy="525"/>
            </a:xfrm>
          </p:grpSpPr>
          <p:grpSp>
            <p:nvGrpSpPr>
              <p:cNvPr id="101" name="Group 140"/>
              <p:cNvGrpSpPr/>
              <p:nvPr/>
            </p:nvGrpSpPr>
            <p:grpSpPr bwMode="auto">
              <a:xfrm>
                <a:off x="2248" y="982"/>
                <a:ext cx="299" cy="314"/>
                <a:chOff x="2248" y="982"/>
                <a:chExt cx="299" cy="314"/>
              </a:xfrm>
            </p:grpSpPr>
            <p:sp>
              <p:nvSpPr>
                <p:cNvPr id="112" name="Oval 141"/>
                <p:cNvSpPr>
                  <a:spLocks noChangeArrowheads="1"/>
                </p:cNvSpPr>
                <p:nvPr/>
              </p:nvSpPr>
              <p:spPr bwMode="auto">
                <a:xfrm>
                  <a:off x="2248" y="1091"/>
                  <a:ext cx="129" cy="96"/>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3" name="Oval 142"/>
                <p:cNvSpPr>
                  <a:spLocks noChangeArrowheads="1"/>
                </p:cNvSpPr>
                <p:nvPr/>
              </p:nvSpPr>
              <p:spPr bwMode="auto">
                <a:xfrm>
                  <a:off x="2270" y="1174"/>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4" name="Oval 143"/>
                <p:cNvSpPr>
                  <a:spLocks noChangeArrowheads="1"/>
                </p:cNvSpPr>
                <p:nvPr/>
              </p:nvSpPr>
              <p:spPr bwMode="auto">
                <a:xfrm>
                  <a:off x="2307" y="982"/>
                  <a:ext cx="240" cy="17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5" name="Freeform 144"/>
                <p:cNvSpPr/>
                <p:nvPr/>
              </p:nvSpPr>
              <p:spPr bwMode="auto">
                <a:xfrm>
                  <a:off x="2291" y="1104"/>
                  <a:ext cx="84" cy="95"/>
                </a:xfrm>
                <a:custGeom>
                  <a:avLst/>
                  <a:gdLst>
                    <a:gd name="T0" fmla="*/ 47 w 84"/>
                    <a:gd name="T1" fmla="*/ 0 h 95"/>
                    <a:gd name="T2" fmla="*/ 0 w 84"/>
                    <a:gd name="T3" fmla="*/ 18 h 95"/>
                    <a:gd name="T4" fmla="*/ 1 w 84"/>
                    <a:gd name="T5" fmla="*/ 76 h 95"/>
                    <a:gd name="T6" fmla="*/ 16 w 84"/>
                    <a:gd name="T7" fmla="*/ 94 h 95"/>
                    <a:gd name="T8" fmla="*/ 83 w 84"/>
                    <a:gd name="T9" fmla="*/ 76 h 95"/>
                    <a:gd name="T10" fmla="*/ 47 w 84"/>
                    <a:gd name="T11" fmla="*/ 0 h 95"/>
                  </a:gdLst>
                  <a:ahLst/>
                  <a:cxnLst>
                    <a:cxn ang="0">
                      <a:pos x="T0" y="T1"/>
                    </a:cxn>
                    <a:cxn ang="0">
                      <a:pos x="T2" y="T3"/>
                    </a:cxn>
                    <a:cxn ang="0">
                      <a:pos x="T4" y="T5"/>
                    </a:cxn>
                    <a:cxn ang="0">
                      <a:pos x="T6" y="T7"/>
                    </a:cxn>
                    <a:cxn ang="0">
                      <a:pos x="T8" y="T9"/>
                    </a:cxn>
                    <a:cxn ang="0">
                      <a:pos x="T10" y="T11"/>
                    </a:cxn>
                  </a:cxnLst>
                  <a:rect l="0" t="0" r="r" b="b"/>
                  <a:pathLst>
                    <a:path w="84" h="95">
                      <a:moveTo>
                        <a:pt x="47" y="0"/>
                      </a:moveTo>
                      <a:lnTo>
                        <a:pt x="0" y="18"/>
                      </a:lnTo>
                      <a:lnTo>
                        <a:pt x="1" y="76"/>
                      </a:lnTo>
                      <a:lnTo>
                        <a:pt x="16" y="94"/>
                      </a:lnTo>
                      <a:lnTo>
                        <a:pt x="83" y="76"/>
                      </a:lnTo>
                      <a:lnTo>
                        <a:pt x="47" y="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102" name="Group 145"/>
              <p:cNvGrpSpPr/>
              <p:nvPr/>
            </p:nvGrpSpPr>
            <p:grpSpPr bwMode="auto">
              <a:xfrm>
                <a:off x="2344" y="907"/>
                <a:ext cx="460" cy="525"/>
                <a:chOff x="2344" y="907"/>
                <a:chExt cx="460" cy="525"/>
              </a:xfrm>
            </p:grpSpPr>
            <p:sp>
              <p:nvSpPr>
                <p:cNvPr id="104" name="Oval 146"/>
                <p:cNvSpPr>
                  <a:spLocks noChangeArrowheads="1"/>
                </p:cNvSpPr>
                <p:nvPr/>
              </p:nvSpPr>
              <p:spPr bwMode="auto">
                <a:xfrm>
                  <a:off x="2491" y="929"/>
                  <a:ext cx="313" cy="23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5" name="Oval 147"/>
                <p:cNvSpPr>
                  <a:spLocks noChangeArrowheads="1"/>
                </p:cNvSpPr>
                <p:nvPr/>
              </p:nvSpPr>
              <p:spPr bwMode="auto">
                <a:xfrm>
                  <a:off x="2344" y="1091"/>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6" name="Oval 148"/>
                <p:cNvSpPr>
                  <a:spLocks noChangeArrowheads="1"/>
                </p:cNvSpPr>
                <p:nvPr/>
              </p:nvSpPr>
              <p:spPr bwMode="auto">
                <a:xfrm>
                  <a:off x="2380" y="1174"/>
                  <a:ext cx="242" cy="176"/>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7" name="Oval 149"/>
                <p:cNvSpPr>
                  <a:spLocks noChangeArrowheads="1"/>
                </p:cNvSpPr>
                <p:nvPr/>
              </p:nvSpPr>
              <p:spPr bwMode="auto">
                <a:xfrm>
                  <a:off x="2454" y="1254"/>
                  <a:ext cx="240" cy="178"/>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8" name="Oval 150"/>
                <p:cNvSpPr>
                  <a:spLocks noChangeArrowheads="1"/>
                </p:cNvSpPr>
                <p:nvPr/>
              </p:nvSpPr>
              <p:spPr bwMode="auto">
                <a:xfrm>
                  <a:off x="2471" y="1042"/>
                  <a:ext cx="214" cy="151"/>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9" name="Oval 151"/>
                <p:cNvSpPr>
                  <a:spLocks noChangeArrowheads="1"/>
                </p:cNvSpPr>
                <p:nvPr/>
              </p:nvSpPr>
              <p:spPr bwMode="auto">
                <a:xfrm>
                  <a:off x="2656" y="907"/>
                  <a:ext cx="129" cy="9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0" name="Freeform 152"/>
                <p:cNvSpPr/>
                <p:nvPr/>
              </p:nvSpPr>
              <p:spPr bwMode="auto">
                <a:xfrm>
                  <a:off x="2541" y="1010"/>
                  <a:ext cx="151" cy="76"/>
                </a:xfrm>
                <a:custGeom>
                  <a:avLst/>
                  <a:gdLst>
                    <a:gd name="T0" fmla="*/ 0 w 151"/>
                    <a:gd name="T1" fmla="*/ 20 h 76"/>
                    <a:gd name="T2" fmla="*/ 19 w 151"/>
                    <a:gd name="T3" fmla="*/ 56 h 76"/>
                    <a:gd name="T4" fmla="*/ 150 w 151"/>
                    <a:gd name="T5" fmla="*/ 75 h 76"/>
                    <a:gd name="T6" fmla="*/ 150 w 151"/>
                    <a:gd name="T7" fmla="*/ 28 h 76"/>
                    <a:gd name="T8" fmla="*/ 9 w 151"/>
                    <a:gd name="T9" fmla="*/ 0 h 76"/>
                    <a:gd name="T10" fmla="*/ 0 w 151"/>
                    <a:gd name="T11" fmla="*/ 20 h 76"/>
                  </a:gdLst>
                  <a:ahLst/>
                  <a:cxnLst>
                    <a:cxn ang="0">
                      <a:pos x="T0" y="T1"/>
                    </a:cxn>
                    <a:cxn ang="0">
                      <a:pos x="T2" y="T3"/>
                    </a:cxn>
                    <a:cxn ang="0">
                      <a:pos x="T4" y="T5"/>
                    </a:cxn>
                    <a:cxn ang="0">
                      <a:pos x="T6" y="T7"/>
                    </a:cxn>
                    <a:cxn ang="0">
                      <a:pos x="T8" y="T9"/>
                    </a:cxn>
                    <a:cxn ang="0">
                      <a:pos x="T10" y="T11"/>
                    </a:cxn>
                  </a:cxnLst>
                  <a:rect l="0" t="0" r="r" b="b"/>
                  <a:pathLst>
                    <a:path w="151" h="76">
                      <a:moveTo>
                        <a:pt x="0" y="20"/>
                      </a:moveTo>
                      <a:lnTo>
                        <a:pt x="19" y="56"/>
                      </a:lnTo>
                      <a:lnTo>
                        <a:pt x="150" y="75"/>
                      </a:lnTo>
                      <a:lnTo>
                        <a:pt x="150" y="28"/>
                      </a:lnTo>
                      <a:lnTo>
                        <a:pt x="9" y="0"/>
                      </a:lnTo>
                      <a:lnTo>
                        <a:pt x="0" y="2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111" name="Freeform 153"/>
                <p:cNvSpPr/>
                <p:nvPr/>
              </p:nvSpPr>
              <p:spPr bwMode="auto">
                <a:xfrm>
                  <a:off x="2394" y="1149"/>
                  <a:ext cx="172" cy="159"/>
                </a:xfrm>
                <a:custGeom>
                  <a:avLst/>
                  <a:gdLst>
                    <a:gd name="T0" fmla="*/ 106 w 172"/>
                    <a:gd name="T1" fmla="*/ 0 h 159"/>
                    <a:gd name="T2" fmla="*/ 0 w 172"/>
                    <a:gd name="T3" fmla="*/ 40 h 159"/>
                    <a:gd name="T4" fmla="*/ 44 w 172"/>
                    <a:gd name="T5" fmla="*/ 71 h 159"/>
                    <a:gd name="T6" fmla="*/ 50 w 172"/>
                    <a:gd name="T7" fmla="*/ 148 h 159"/>
                    <a:gd name="T8" fmla="*/ 75 w 172"/>
                    <a:gd name="T9" fmla="*/ 158 h 159"/>
                    <a:gd name="T10" fmla="*/ 164 w 172"/>
                    <a:gd name="T11" fmla="*/ 108 h 159"/>
                    <a:gd name="T12" fmla="*/ 171 w 172"/>
                    <a:gd name="T13" fmla="*/ 16 h 159"/>
                    <a:gd name="T14" fmla="*/ 106 w 172"/>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59">
                      <a:moveTo>
                        <a:pt x="106" y="0"/>
                      </a:moveTo>
                      <a:lnTo>
                        <a:pt x="0" y="40"/>
                      </a:lnTo>
                      <a:lnTo>
                        <a:pt x="44" y="71"/>
                      </a:lnTo>
                      <a:lnTo>
                        <a:pt x="50" y="148"/>
                      </a:lnTo>
                      <a:lnTo>
                        <a:pt x="75" y="158"/>
                      </a:lnTo>
                      <a:lnTo>
                        <a:pt x="164" y="108"/>
                      </a:lnTo>
                      <a:lnTo>
                        <a:pt x="171" y="16"/>
                      </a:lnTo>
                      <a:lnTo>
                        <a:pt x="106" y="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03" name="Freeform 154"/>
              <p:cNvSpPr/>
              <p:nvPr/>
            </p:nvSpPr>
            <p:spPr bwMode="auto">
              <a:xfrm>
                <a:off x="2650" y="963"/>
                <a:ext cx="88" cy="75"/>
              </a:xfrm>
              <a:custGeom>
                <a:avLst/>
                <a:gdLst>
                  <a:gd name="T0" fmla="*/ 0 w 88"/>
                  <a:gd name="T1" fmla="*/ 39 h 75"/>
                  <a:gd name="T2" fmla="*/ 37 w 88"/>
                  <a:gd name="T3" fmla="*/ 0 h 75"/>
                  <a:gd name="T4" fmla="*/ 87 w 88"/>
                  <a:gd name="T5" fmla="*/ 39 h 75"/>
                  <a:gd name="T6" fmla="*/ 45 w 88"/>
                  <a:gd name="T7" fmla="*/ 74 h 75"/>
                  <a:gd name="T8" fmla="*/ 0 w 88"/>
                  <a:gd name="T9" fmla="*/ 39 h 75"/>
                </a:gdLst>
                <a:ahLst/>
                <a:cxnLst>
                  <a:cxn ang="0">
                    <a:pos x="T0" y="T1"/>
                  </a:cxn>
                  <a:cxn ang="0">
                    <a:pos x="T2" y="T3"/>
                  </a:cxn>
                  <a:cxn ang="0">
                    <a:pos x="T4" y="T5"/>
                  </a:cxn>
                  <a:cxn ang="0">
                    <a:pos x="T6" y="T7"/>
                  </a:cxn>
                  <a:cxn ang="0">
                    <a:pos x="T8" y="T9"/>
                  </a:cxn>
                </a:cxnLst>
                <a:rect l="0" t="0" r="r" b="b"/>
                <a:pathLst>
                  <a:path w="88" h="75">
                    <a:moveTo>
                      <a:pt x="0" y="39"/>
                    </a:moveTo>
                    <a:lnTo>
                      <a:pt x="37" y="0"/>
                    </a:lnTo>
                    <a:lnTo>
                      <a:pt x="87" y="39"/>
                    </a:lnTo>
                    <a:lnTo>
                      <a:pt x="45" y="74"/>
                    </a:lnTo>
                    <a:lnTo>
                      <a:pt x="0" y="39"/>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88" name="Group 155"/>
            <p:cNvGrpSpPr/>
            <p:nvPr/>
          </p:nvGrpSpPr>
          <p:grpSpPr bwMode="auto">
            <a:xfrm>
              <a:off x="2529" y="820"/>
              <a:ext cx="1638" cy="883"/>
              <a:chOff x="2529" y="820"/>
              <a:chExt cx="1638" cy="883"/>
            </a:xfrm>
          </p:grpSpPr>
          <p:sp>
            <p:nvSpPr>
              <p:cNvPr id="89" name="Oval 156"/>
              <p:cNvSpPr>
                <a:spLocks noChangeArrowheads="1"/>
              </p:cNvSpPr>
              <p:nvPr/>
            </p:nvSpPr>
            <p:spPr bwMode="auto">
              <a:xfrm>
                <a:off x="3042" y="848"/>
                <a:ext cx="388" cy="28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0" name="Oval 157"/>
              <p:cNvSpPr>
                <a:spLocks noChangeArrowheads="1"/>
              </p:cNvSpPr>
              <p:nvPr/>
            </p:nvSpPr>
            <p:spPr bwMode="auto">
              <a:xfrm>
                <a:off x="3374" y="820"/>
                <a:ext cx="313" cy="23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1" name="Oval 158"/>
              <p:cNvSpPr>
                <a:spLocks noChangeArrowheads="1"/>
              </p:cNvSpPr>
              <p:nvPr/>
            </p:nvSpPr>
            <p:spPr bwMode="auto">
              <a:xfrm>
                <a:off x="3668" y="1065"/>
                <a:ext cx="499" cy="36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2" name="Oval 159"/>
              <p:cNvSpPr>
                <a:spLocks noChangeArrowheads="1"/>
              </p:cNvSpPr>
              <p:nvPr/>
            </p:nvSpPr>
            <p:spPr bwMode="auto">
              <a:xfrm>
                <a:off x="2712" y="1228"/>
                <a:ext cx="570" cy="42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3" name="Oval 160"/>
              <p:cNvSpPr>
                <a:spLocks noChangeArrowheads="1"/>
              </p:cNvSpPr>
              <p:nvPr/>
            </p:nvSpPr>
            <p:spPr bwMode="auto">
              <a:xfrm>
                <a:off x="3521" y="1282"/>
                <a:ext cx="422" cy="31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4" name="Oval 161"/>
              <p:cNvSpPr>
                <a:spLocks noChangeArrowheads="1"/>
              </p:cNvSpPr>
              <p:nvPr/>
            </p:nvSpPr>
            <p:spPr bwMode="auto">
              <a:xfrm>
                <a:off x="2564" y="1310"/>
                <a:ext cx="315" cy="229"/>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5" name="Oval 162"/>
              <p:cNvSpPr>
                <a:spLocks noChangeArrowheads="1"/>
              </p:cNvSpPr>
              <p:nvPr/>
            </p:nvSpPr>
            <p:spPr bwMode="auto">
              <a:xfrm>
                <a:off x="2529" y="1119"/>
                <a:ext cx="312" cy="23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6" name="Oval 163"/>
              <p:cNvSpPr>
                <a:spLocks noChangeArrowheads="1"/>
              </p:cNvSpPr>
              <p:nvPr/>
            </p:nvSpPr>
            <p:spPr bwMode="auto">
              <a:xfrm>
                <a:off x="2675" y="902"/>
                <a:ext cx="498" cy="366"/>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7" name="Oval 164"/>
              <p:cNvSpPr>
                <a:spLocks noChangeArrowheads="1"/>
              </p:cNvSpPr>
              <p:nvPr/>
            </p:nvSpPr>
            <p:spPr bwMode="auto">
              <a:xfrm>
                <a:off x="3115" y="1336"/>
                <a:ext cx="500" cy="36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8" name="Oval 165"/>
              <p:cNvSpPr>
                <a:spLocks noChangeArrowheads="1"/>
              </p:cNvSpPr>
              <p:nvPr/>
            </p:nvSpPr>
            <p:spPr bwMode="auto">
              <a:xfrm>
                <a:off x="3742" y="929"/>
                <a:ext cx="386" cy="28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9" name="Oval 166"/>
              <p:cNvSpPr>
                <a:spLocks noChangeArrowheads="1"/>
              </p:cNvSpPr>
              <p:nvPr/>
            </p:nvSpPr>
            <p:spPr bwMode="auto">
              <a:xfrm>
                <a:off x="3631" y="820"/>
                <a:ext cx="351" cy="258"/>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0" name="Freeform 167"/>
              <p:cNvSpPr/>
              <p:nvPr/>
            </p:nvSpPr>
            <p:spPr bwMode="auto">
              <a:xfrm>
                <a:off x="2661" y="889"/>
                <a:ext cx="1415" cy="700"/>
              </a:xfrm>
              <a:custGeom>
                <a:avLst/>
                <a:gdLst>
                  <a:gd name="T0" fmla="*/ 436 w 1415"/>
                  <a:gd name="T1" fmla="*/ 70 h 700"/>
                  <a:gd name="T2" fmla="*/ 494 w 1415"/>
                  <a:gd name="T3" fmla="*/ 20 h 700"/>
                  <a:gd name="T4" fmla="*/ 759 w 1415"/>
                  <a:gd name="T5" fmla="*/ 24 h 700"/>
                  <a:gd name="T6" fmla="*/ 947 w 1415"/>
                  <a:gd name="T7" fmla="*/ 0 h 700"/>
                  <a:gd name="T8" fmla="*/ 1180 w 1415"/>
                  <a:gd name="T9" fmla="*/ 83 h 700"/>
                  <a:gd name="T10" fmla="*/ 1300 w 1415"/>
                  <a:gd name="T11" fmla="*/ 60 h 700"/>
                  <a:gd name="T12" fmla="*/ 1362 w 1415"/>
                  <a:gd name="T13" fmla="*/ 70 h 700"/>
                  <a:gd name="T14" fmla="*/ 1376 w 1415"/>
                  <a:gd name="T15" fmla="*/ 278 h 700"/>
                  <a:gd name="T16" fmla="*/ 1414 w 1415"/>
                  <a:gd name="T17" fmla="*/ 311 h 700"/>
                  <a:gd name="T18" fmla="*/ 1304 w 1415"/>
                  <a:gd name="T19" fmla="*/ 472 h 700"/>
                  <a:gd name="T20" fmla="*/ 1185 w 1415"/>
                  <a:gd name="T21" fmla="*/ 363 h 700"/>
                  <a:gd name="T22" fmla="*/ 1153 w 1415"/>
                  <a:gd name="T23" fmla="*/ 418 h 700"/>
                  <a:gd name="T24" fmla="*/ 986 w 1415"/>
                  <a:gd name="T25" fmla="*/ 640 h 700"/>
                  <a:gd name="T26" fmla="*/ 427 w 1415"/>
                  <a:gd name="T27" fmla="*/ 699 h 700"/>
                  <a:gd name="T28" fmla="*/ 135 w 1415"/>
                  <a:gd name="T29" fmla="*/ 655 h 700"/>
                  <a:gd name="T30" fmla="*/ 45 w 1415"/>
                  <a:gd name="T31" fmla="*/ 519 h 700"/>
                  <a:gd name="T32" fmla="*/ 45 w 1415"/>
                  <a:gd name="T33" fmla="*/ 379 h 700"/>
                  <a:gd name="T34" fmla="*/ 0 w 1415"/>
                  <a:gd name="T35" fmla="*/ 261 h 700"/>
                  <a:gd name="T36" fmla="*/ 436 w 1415"/>
                  <a:gd name="T37" fmla="*/ 7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00">
                    <a:moveTo>
                      <a:pt x="436" y="70"/>
                    </a:moveTo>
                    <a:lnTo>
                      <a:pt x="494" y="20"/>
                    </a:lnTo>
                    <a:lnTo>
                      <a:pt x="759" y="24"/>
                    </a:lnTo>
                    <a:lnTo>
                      <a:pt x="947" y="0"/>
                    </a:lnTo>
                    <a:lnTo>
                      <a:pt x="1180" y="83"/>
                    </a:lnTo>
                    <a:lnTo>
                      <a:pt x="1300" y="60"/>
                    </a:lnTo>
                    <a:lnTo>
                      <a:pt x="1362" y="70"/>
                    </a:lnTo>
                    <a:lnTo>
                      <a:pt x="1376" y="278"/>
                    </a:lnTo>
                    <a:lnTo>
                      <a:pt x="1414" y="311"/>
                    </a:lnTo>
                    <a:lnTo>
                      <a:pt x="1304" y="472"/>
                    </a:lnTo>
                    <a:lnTo>
                      <a:pt x="1185" y="363"/>
                    </a:lnTo>
                    <a:lnTo>
                      <a:pt x="1153" y="418"/>
                    </a:lnTo>
                    <a:lnTo>
                      <a:pt x="986" y="640"/>
                    </a:lnTo>
                    <a:lnTo>
                      <a:pt x="427" y="699"/>
                    </a:lnTo>
                    <a:lnTo>
                      <a:pt x="135" y="655"/>
                    </a:lnTo>
                    <a:lnTo>
                      <a:pt x="45" y="519"/>
                    </a:lnTo>
                    <a:lnTo>
                      <a:pt x="45" y="379"/>
                    </a:lnTo>
                    <a:lnTo>
                      <a:pt x="0" y="261"/>
                    </a:lnTo>
                    <a:lnTo>
                      <a:pt x="436" y="7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sp>
        <p:nvSpPr>
          <p:cNvPr id="3" name="Rectangle 46"/>
          <p:cNvSpPr>
            <a:spLocks noChangeArrowheads="1"/>
          </p:cNvSpPr>
          <p:nvPr/>
        </p:nvSpPr>
        <p:spPr bwMode="auto">
          <a:xfrm>
            <a:off x="679299" y="1424796"/>
            <a:ext cx="10995760" cy="1071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0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所谓常规密钥密码体制，即</a:t>
            </a:r>
            <a:r>
              <a:rPr lang="zh-CN" altLang="en-US" sz="2667" b="1" dirty="0">
                <a:solidFill>
                  <a:srgbClr val="0000FF"/>
                </a:solidFill>
                <a:latin typeface="微软雅黑" panose="020B0503020204020204" pitchFamily="34" charset="-122"/>
                <a:ea typeface="微软雅黑" panose="020B0503020204020204" pitchFamily="34" charset="-122"/>
              </a:rPr>
              <a:t>加密密钥</a:t>
            </a:r>
            <a:r>
              <a:rPr lang="zh-CN" altLang="en-US" sz="2667" b="1" dirty="0">
                <a:latin typeface="微软雅黑" panose="020B0503020204020204" pitchFamily="34" charset="-122"/>
                <a:ea typeface="微软雅黑" panose="020B0503020204020204" pitchFamily="34" charset="-122"/>
              </a:rPr>
              <a:t>与</a:t>
            </a:r>
            <a:r>
              <a:rPr lang="zh-CN" altLang="en-US" sz="2667" b="1" dirty="0">
                <a:solidFill>
                  <a:srgbClr val="0000FF"/>
                </a:solidFill>
                <a:latin typeface="微软雅黑" panose="020B0503020204020204" pitchFamily="34" charset="-122"/>
                <a:ea typeface="微软雅黑" panose="020B0503020204020204" pitchFamily="34" charset="-122"/>
              </a:rPr>
              <a:t>解密密钥是相同的密码体制</a:t>
            </a:r>
            <a:r>
              <a:rPr lang="zh-CN" altLang="en-US" sz="2667" b="1" dirty="0">
                <a:latin typeface="微软雅黑" panose="020B0503020204020204" pitchFamily="34" charset="-122"/>
                <a:ea typeface="微软雅黑" panose="020B0503020204020204" pitchFamily="34" charset="-122"/>
              </a:rPr>
              <a:t>。</a:t>
            </a:r>
          </a:p>
          <a:p>
            <a:pPr marL="457189" indent="-457189" eaLnBrk="0" hangingPunct="0">
              <a:lnSpc>
                <a:spcPts val="40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这种加密系统又称为</a:t>
            </a:r>
            <a:r>
              <a:rPr lang="zh-CN" altLang="en-US" sz="2667" b="1" dirty="0">
                <a:solidFill>
                  <a:srgbClr val="0000FF"/>
                </a:solidFill>
                <a:latin typeface="微软雅黑" panose="020B0503020204020204" pitchFamily="34" charset="-122"/>
                <a:ea typeface="微软雅黑" panose="020B0503020204020204" pitchFamily="34" charset="-122"/>
              </a:rPr>
              <a:t>对称密钥系统</a:t>
            </a:r>
            <a:r>
              <a:rPr lang="zh-CN" altLang="en-US" sz="2667" b="1" dirty="0">
                <a:latin typeface="微软雅黑" panose="020B0503020204020204" pitchFamily="34" charset="-122"/>
                <a:ea typeface="微软雅黑" panose="020B0503020204020204" pitchFamily="34" charset="-122"/>
              </a:rPr>
              <a:t>。</a:t>
            </a:r>
          </a:p>
        </p:txBody>
      </p:sp>
      <p:sp>
        <p:nvSpPr>
          <p:cNvPr id="6" name="Line 52"/>
          <p:cNvSpPr>
            <a:spLocks noChangeShapeType="1"/>
          </p:cNvSpPr>
          <p:nvPr/>
        </p:nvSpPr>
        <p:spPr bwMode="auto">
          <a:xfrm>
            <a:off x="3306237" y="4667875"/>
            <a:ext cx="1554979" cy="0"/>
          </a:xfrm>
          <a:prstGeom prst="line">
            <a:avLst/>
          </a:prstGeom>
          <a:noFill/>
          <a:ln w="38100">
            <a:solidFill>
              <a:srgbClr val="FF00FF"/>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8" name="Text Box 56"/>
          <p:cNvSpPr txBox="1">
            <a:spLocks noChangeArrowheads="1"/>
          </p:cNvSpPr>
          <p:nvPr/>
        </p:nvSpPr>
        <p:spPr bwMode="auto">
          <a:xfrm>
            <a:off x="9996896" y="4545546"/>
            <a:ext cx="112723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zh-CN" altLang="en-US" sz="2133" b="1" kern="0" dirty="0">
                <a:latin typeface="微软雅黑" panose="020B0503020204020204" pitchFamily="34" charset="-122"/>
                <a:ea typeface="微软雅黑" panose="020B0503020204020204" pitchFamily="34" charset="-122"/>
              </a:rPr>
              <a:t>明文 </a:t>
            </a:r>
            <a:r>
              <a:rPr kumimoji="1" lang="en-US" altLang="zh-CN" sz="2133" b="1" i="1" kern="0" dirty="0">
                <a:latin typeface="微软雅黑" panose="020B0503020204020204" pitchFamily="34" charset="-122"/>
                <a:ea typeface="微软雅黑" panose="020B0503020204020204" pitchFamily="34" charset="-122"/>
              </a:rPr>
              <a:t>X</a:t>
            </a:r>
            <a:r>
              <a:rPr kumimoji="1" lang="en-US" altLang="zh-CN" sz="3200" b="1" kern="0" dirty="0">
                <a:latin typeface="微软雅黑" panose="020B0503020204020204" pitchFamily="34" charset="-122"/>
                <a:ea typeface="微软雅黑" panose="020B0503020204020204" pitchFamily="34" charset="-122"/>
              </a:rPr>
              <a:t> </a:t>
            </a:r>
          </a:p>
        </p:txBody>
      </p:sp>
      <p:sp>
        <p:nvSpPr>
          <p:cNvPr id="9" name="Freeform 51"/>
          <p:cNvSpPr/>
          <p:nvPr/>
        </p:nvSpPr>
        <p:spPr bwMode="auto">
          <a:xfrm>
            <a:off x="1896651" y="4176736"/>
            <a:ext cx="390075" cy="507096"/>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0" name="Freeform 72"/>
          <p:cNvSpPr/>
          <p:nvPr/>
        </p:nvSpPr>
        <p:spPr bwMode="auto">
          <a:xfrm flipH="1" flipV="1">
            <a:off x="2907299" y="3800846"/>
            <a:ext cx="88653" cy="469863"/>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0000FF"/>
            </a:solidFill>
            <a:round/>
            <a:headEnd type="none" w="sm"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1" name="Freeform 134"/>
          <p:cNvSpPr/>
          <p:nvPr/>
        </p:nvSpPr>
        <p:spPr bwMode="auto">
          <a:xfrm flipH="1" flipV="1">
            <a:off x="9063380" y="3800846"/>
            <a:ext cx="88653" cy="469863"/>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0000FF"/>
            </a:solidFill>
            <a:round/>
            <a:headEnd type="none" w="sm"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2" name="Freeform 50"/>
          <p:cNvSpPr/>
          <p:nvPr/>
        </p:nvSpPr>
        <p:spPr bwMode="auto">
          <a:xfrm rot="16200000">
            <a:off x="9988920" y="4237021"/>
            <a:ext cx="244683" cy="641849"/>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3" name="Text Box 68"/>
          <p:cNvSpPr txBox="1">
            <a:spLocks noChangeArrowheads="1"/>
          </p:cNvSpPr>
          <p:nvPr/>
        </p:nvSpPr>
        <p:spPr bwMode="auto">
          <a:xfrm>
            <a:off x="7251310" y="4231701"/>
            <a:ext cx="99257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zh-CN" altLang="en-US" sz="2133" b="1" kern="0">
                <a:latin typeface="微软雅黑" panose="020B0503020204020204" pitchFamily="34" charset="-122"/>
                <a:ea typeface="微软雅黑" panose="020B0503020204020204" pitchFamily="34" charset="-122"/>
              </a:rPr>
              <a:t>密文 </a:t>
            </a:r>
            <a:r>
              <a:rPr kumimoji="1" lang="en-US" altLang="zh-CN" sz="2133" b="1" i="1" kern="0">
                <a:latin typeface="微软雅黑" panose="020B0503020204020204" pitchFamily="34" charset="-122"/>
                <a:ea typeface="微软雅黑" panose="020B0503020204020204" pitchFamily="34" charset="-122"/>
              </a:rPr>
              <a:t>Y</a:t>
            </a:r>
          </a:p>
        </p:txBody>
      </p:sp>
      <p:sp>
        <p:nvSpPr>
          <p:cNvPr id="14" name="Text Box 54"/>
          <p:cNvSpPr txBox="1">
            <a:spLocks noChangeArrowheads="1"/>
          </p:cNvSpPr>
          <p:nvPr/>
        </p:nvSpPr>
        <p:spPr bwMode="auto">
          <a:xfrm>
            <a:off x="1007071" y="2864281"/>
            <a:ext cx="17203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zh-CN" altLang="en-US" sz="2400" b="1" kern="0" dirty="0">
                <a:latin typeface="微软雅黑" panose="020B0503020204020204" pitchFamily="34" charset="-122"/>
                <a:ea typeface="微软雅黑" panose="020B0503020204020204" pitchFamily="34" charset="-122"/>
              </a:rPr>
              <a:t>加密密钥 </a:t>
            </a:r>
            <a:r>
              <a:rPr kumimoji="1" lang="en-US" altLang="zh-CN" sz="2400" b="1" i="1" kern="0" dirty="0">
                <a:latin typeface="微软雅黑" panose="020B0503020204020204" pitchFamily="34" charset="-122"/>
                <a:ea typeface="微软雅黑" panose="020B0503020204020204" pitchFamily="34" charset="-122"/>
              </a:rPr>
              <a:t>K</a:t>
            </a:r>
          </a:p>
        </p:txBody>
      </p:sp>
      <p:sp>
        <p:nvSpPr>
          <p:cNvPr id="15" name="Text Box 55"/>
          <p:cNvSpPr txBox="1">
            <a:spLocks noChangeArrowheads="1"/>
          </p:cNvSpPr>
          <p:nvPr/>
        </p:nvSpPr>
        <p:spPr bwMode="auto">
          <a:xfrm>
            <a:off x="1007071" y="4667876"/>
            <a:ext cx="116085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219170">
              <a:defRPr/>
            </a:pPr>
            <a:r>
              <a:rPr kumimoji="1" lang="zh-CN" altLang="en-US" sz="2133" b="1" kern="0" dirty="0">
                <a:latin typeface="微软雅黑" panose="020B0503020204020204" pitchFamily="34" charset="-122"/>
                <a:ea typeface="微软雅黑" panose="020B0503020204020204" pitchFamily="34" charset="-122"/>
              </a:rPr>
              <a:t>明文 </a:t>
            </a:r>
            <a:r>
              <a:rPr kumimoji="1" lang="en-US" altLang="zh-CN" sz="2133" b="1" i="1" kern="0" dirty="0">
                <a:latin typeface="微软雅黑" panose="020B0503020204020204" pitchFamily="34" charset="-122"/>
                <a:ea typeface="微软雅黑" panose="020B0503020204020204" pitchFamily="34" charset="-122"/>
              </a:rPr>
              <a:t>X</a:t>
            </a:r>
          </a:p>
        </p:txBody>
      </p:sp>
      <p:sp>
        <p:nvSpPr>
          <p:cNvPr id="16" name="Text Box 57"/>
          <p:cNvSpPr txBox="1">
            <a:spLocks noChangeArrowheads="1"/>
          </p:cNvSpPr>
          <p:nvPr/>
        </p:nvSpPr>
        <p:spPr bwMode="auto">
          <a:xfrm>
            <a:off x="3717589" y="4231701"/>
            <a:ext cx="99257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zh-CN" altLang="en-US" sz="2133" b="1" kern="0" dirty="0">
                <a:latin typeface="微软雅黑" panose="020B0503020204020204" pitchFamily="34" charset="-122"/>
                <a:ea typeface="微软雅黑" panose="020B0503020204020204" pitchFamily="34" charset="-122"/>
              </a:rPr>
              <a:t>密文 </a:t>
            </a:r>
            <a:r>
              <a:rPr kumimoji="1" lang="en-US" altLang="zh-CN" sz="2133" b="1" i="1" kern="0" dirty="0">
                <a:latin typeface="微软雅黑" panose="020B0503020204020204" pitchFamily="34" charset="-122"/>
                <a:ea typeface="微软雅黑" panose="020B0503020204020204" pitchFamily="34" charset="-122"/>
              </a:rPr>
              <a:t>Y</a:t>
            </a:r>
          </a:p>
        </p:txBody>
      </p:sp>
      <p:pic>
        <p:nvPicPr>
          <p:cNvPr id="17"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flipH="1">
            <a:off x="2741678" y="3059882"/>
            <a:ext cx="828405" cy="437212"/>
          </a:xfrm>
          <a:prstGeom prst="rect">
            <a:avLst/>
          </a:prstGeom>
          <a:noFill/>
          <a:ln>
            <a:noFill/>
          </a:ln>
          <a:effectLst/>
        </p:spPr>
      </p:pic>
      <p:sp>
        <p:nvSpPr>
          <p:cNvPr id="18" name="Text Box 70"/>
          <p:cNvSpPr txBox="1">
            <a:spLocks noChangeArrowheads="1"/>
          </p:cNvSpPr>
          <p:nvPr/>
        </p:nvSpPr>
        <p:spPr bwMode="auto">
          <a:xfrm>
            <a:off x="1187421" y="3639500"/>
            <a:ext cx="389850"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en-US" altLang="zh-CN" sz="2133" b="1" kern="0" dirty="0">
                <a:latin typeface="微软雅黑" panose="020B0503020204020204" pitchFamily="34" charset="-122"/>
                <a:ea typeface="微软雅黑" panose="020B0503020204020204" pitchFamily="34" charset="-122"/>
              </a:rPr>
              <a:t>A</a:t>
            </a:r>
          </a:p>
        </p:txBody>
      </p:sp>
      <p:sp>
        <p:nvSpPr>
          <p:cNvPr id="19" name="Text Box 71"/>
          <p:cNvSpPr txBox="1">
            <a:spLocks noChangeArrowheads="1"/>
          </p:cNvSpPr>
          <p:nvPr/>
        </p:nvSpPr>
        <p:spPr bwMode="auto">
          <a:xfrm>
            <a:off x="10699039" y="3629747"/>
            <a:ext cx="37221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en-US" altLang="zh-CN" sz="2133" b="1" kern="0" dirty="0">
                <a:latin typeface="微软雅黑" panose="020B0503020204020204" pitchFamily="34" charset="-122"/>
                <a:ea typeface="微软雅黑" panose="020B0503020204020204" pitchFamily="34" charset="-122"/>
              </a:rPr>
              <a:t>B</a:t>
            </a:r>
          </a:p>
        </p:txBody>
      </p:sp>
      <p:sp>
        <p:nvSpPr>
          <p:cNvPr id="48" name="Rectangle 102"/>
          <p:cNvSpPr>
            <a:spLocks noChangeArrowheads="1"/>
          </p:cNvSpPr>
          <p:nvPr/>
        </p:nvSpPr>
        <p:spPr bwMode="auto">
          <a:xfrm>
            <a:off x="2286725" y="4281347"/>
            <a:ext cx="1425544" cy="799652"/>
          </a:xfrm>
          <a:prstGeom prst="rect">
            <a:avLst/>
          </a:prstGeom>
          <a:solidFill>
            <a:srgbClr val="0000FF"/>
          </a:solidFill>
          <a:ln w="9525" algn="ctr">
            <a:solidFill>
              <a:srgbClr val="000000"/>
            </a:solidFill>
            <a:miter lim="800000"/>
          </a:ln>
          <a:effectLst/>
        </p:spPr>
        <p:txBody>
          <a:bodyPr wrap="none" anchor="ctr"/>
          <a:lstStyle/>
          <a:p>
            <a:pPr algn="ctr" defTabSz="1219170">
              <a:defRPr/>
            </a:pPr>
            <a:r>
              <a:rPr kumimoji="1" lang="en-US" altLang="zh-CN" sz="2133" b="1" i="1" kern="0" dirty="0">
                <a:solidFill>
                  <a:schemeClr val="bg1"/>
                </a:solidFill>
                <a:latin typeface="微软雅黑" panose="020B0503020204020204" pitchFamily="34" charset="-122"/>
                <a:ea typeface="微软雅黑" panose="020B0503020204020204" pitchFamily="34" charset="-122"/>
              </a:rPr>
              <a:t>E</a:t>
            </a:r>
            <a:r>
              <a:rPr kumimoji="1" lang="en-US" altLang="zh-CN" sz="2133" b="1" kern="0" dirty="0">
                <a:solidFill>
                  <a:schemeClr val="bg1"/>
                </a:solidFill>
                <a:latin typeface="微软雅黑" panose="020B0503020204020204" pitchFamily="34" charset="-122"/>
                <a:ea typeface="微软雅黑" panose="020B0503020204020204" pitchFamily="34" charset="-122"/>
              </a:rPr>
              <a:t> </a:t>
            </a:r>
            <a:r>
              <a:rPr kumimoji="1" lang="zh-CN" altLang="en-US" sz="2133" b="1" kern="0" dirty="0">
                <a:solidFill>
                  <a:schemeClr val="bg1"/>
                </a:solidFill>
                <a:latin typeface="微软雅黑" panose="020B0503020204020204" pitchFamily="34" charset="-122"/>
                <a:ea typeface="微软雅黑" panose="020B0503020204020204" pitchFamily="34" charset="-122"/>
              </a:rPr>
              <a:t>运算</a:t>
            </a:r>
          </a:p>
          <a:p>
            <a:pPr algn="ctr" defTabSz="1219170">
              <a:defRPr/>
            </a:pPr>
            <a:r>
              <a:rPr kumimoji="1" lang="zh-CN" altLang="en-US" sz="2133" b="1" kern="0" dirty="0">
                <a:solidFill>
                  <a:schemeClr val="bg1"/>
                </a:solidFill>
                <a:latin typeface="微软雅黑" panose="020B0503020204020204" pitchFamily="34" charset="-122"/>
                <a:ea typeface="微软雅黑" panose="020B0503020204020204" pitchFamily="34" charset="-122"/>
              </a:rPr>
              <a:t>加密算法</a:t>
            </a:r>
          </a:p>
        </p:txBody>
      </p:sp>
      <p:sp>
        <p:nvSpPr>
          <p:cNvPr id="49" name="Rectangle 103"/>
          <p:cNvSpPr>
            <a:spLocks noChangeArrowheads="1"/>
          </p:cNvSpPr>
          <p:nvPr/>
        </p:nvSpPr>
        <p:spPr bwMode="auto">
          <a:xfrm>
            <a:off x="8456992" y="4281347"/>
            <a:ext cx="1427317" cy="799652"/>
          </a:xfrm>
          <a:prstGeom prst="rect">
            <a:avLst/>
          </a:prstGeom>
          <a:solidFill>
            <a:srgbClr val="009900"/>
          </a:solidFill>
          <a:ln w="9525" algn="ctr">
            <a:solidFill>
              <a:srgbClr val="000000"/>
            </a:solidFill>
            <a:miter lim="800000"/>
          </a:ln>
          <a:effectLst/>
        </p:spPr>
        <p:txBody>
          <a:bodyPr wrap="none" anchor="ctr"/>
          <a:lstStyle/>
          <a:p>
            <a:pPr algn="ctr" defTabSz="1219170">
              <a:defRPr/>
            </a:pPr>
            <a:r>
              <a:rPr kumimoji="1" lang="en-US" altLang="zh-CN" sz="2133" b="1" i="1" kern="0" dirty="0">
                <a:solidFill>
                  <a:schemeClr val="bg1"/>
                </a:solidFill>
                <a:latin typeface="微软雅黑" panose="020B0503020204020204" pitchFamily="34" charset="-122"/>
                <a:ea typeface="微软雅黑" panose="020B0503020204020204" pitchFamily="34" charset="-122"/>
              </a:rPr>
              <a:t>D</a:t>
            </a:r>
            <a:r>
              <a:rPr kumimoji="1" lang="en-US" altLang="zh-CN" sz="2133" b="1" kern="0" dirty="0">
                <a:solidFill>
                  <a:schemeClr val="bg1"/>
                </a:solidFill>
                <a:latin typeface="微软雅黑" panose="020B0503020204020204" pitchFamily="34" charset="-122"/>
                <a:ea typeface="微软雅黑" panose="020B0503020204020204" pitchFamily="34" charset="-122"/>
              </a:rPr>
              <a:t> </a:t>
            </a:r>
            <a:r>
              <a:rPr kumimoji="1" lang="zh-CN" altLang="en-US" sz="2133" b="1" kern="0" dirty="0">
                <a:solidFill>
                  <a:schemeClr val="bg1"/>
                </a:solidFill>
                <a:latin typeface="微软雅黑" panose="020B0503020204020204" pitchFamily="34" charset="-122"/>
                <a:ea typeface="微软雅黑" panose="020B0503020204020204" pitchFamily="34" charset="-122"/>
              </a:rPr>
              <a:t>运算</a:t>
            </a:r>
          </a:p>
          <a:p>
            <a:pPr algn="ctr" defTabSz="1219170">
              <a:defRPr/>
            </a:pPr>
            <a:r>
              <a:rPr kumimoji="1" lang="zh-CN" altLang="en-US" sz="2133" b="1" kern="0" dirty="0">
                <a:solidFill>
                  <a:schemeClr val="bg1"/>
                </a:solidFill>
                <a:latin typeface="微软雅黑" panose="020B0503020204020204" pitchFamily="34" charset="-122"/>
                <a:ea typeface="微软雅黑" panose="020B0503020204020204" pitchFamily="34" charset="-122"/>
              </a:rPr>
              <a:t>解密算法</a:t>
            </a:r>
          </a:p>
        </p:txBody>
      </p:sp>
      <p:sp>
        <p:nvSpPr>
          <p:cNvPr id="77" name="Text Box 131"/>
          <p:cNvSpPr txBox="1">
            <a:spLocks noChangeArrowheads="1"/>
          </p:cNvSpPr>
          <p:nvPr/>
        </p:nvSpPr>
        <p:spPr bwMode="auto">
          <a:xfrm>
            <a:off x="5510877" y="4430970"/>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zh-CN" altLang="en-US" sz="2400" b="1" kern="0" dirty="0">
                <a:latin typeface="微软雅黑" panose="020B0503020204020204" pitchFamily="34" charset="-122"/>
                <a:ea typeface="微软雅黑" panose="020B0503020204020204" pitchFamily="34" charset="-122"/>
              </a:rPr>
              <a:t>互联网</a:t>
            </a:r>
          </a:p>
        </p:txBody>
      </p:sp>
      <p:sp>
        <p:nvSpPr>
          <p:cNvPr id="78" name="Text Box 132"/>
          <p:cNvSpPr txBox="1">
            <a:spLocks noChangeArrowheads="1"/>
          </p:cNvSpPr>
          <p:nvPr/>
        </p:nvSpPr>
        <p:spPr bwMode="auto">
          <a:xfrm>
            <a:off x="9261087" y="2864281"/>
            <a:ext cx="17203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zh-CN" altLang="en-US" sz="2400" b="1" kern="0">
                <a:latin typeface="微软雅黑" panose="020B0503020204020204" pitchFamily="34" charset="-122"/>
                <a:ea typeface="微软雅黑" panose="020B0503020204020204" pitchFamily="34" charset="-122"/>
              </a:rPr>
              <a:t>解密密钥 </a:t>
            </a:r>
            <a:r>
              <a:rPr kumimoji="1" lang="en-US" altLang="zh-CN" sz="2400" b="1" i="1" kern="0">
                <a:latin typeface="微软雅黑" panose="020B0503020204020204" pitchFamily="34" charset="-122"/>
                <a:ea typeface="微软雅黑" panose="020B0503020204020204" pitchFamily="34" charset="-122"/>
              </a:rPr>
              <a:t>K</a:t>
            </a:r>
          </a:p>
        </p:txBody>
      </p:sp>
      <p:pic>
        <p:nvPicPr>
          <p:cNvPr id="79" name="Picture 1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611181" y="3061410"/>
            <a:ext cx="828407" cy="434153"/>
          </a:xfrm>
          <a:prstGeom prst="rect">
            <a:avLst/>
          </a:prstGeom>
          <a:noFill/>
          <a:ln>
            <a:noFill/>
          </a:ln>
          <a:effectLst/>
        </p:spPr>
      </p:pic>
      <p:grpSp>
        <p:nvGrpSpPr>
          <p:cNvPr id="80" name="组合 79"/>
          <p:cNvGrpSpPr/>
          <p:nvPr/>
        </p:nvGrpSpPr>
        <p:grpSpPr>
          <a:xfrm>
            <a:off x="3448278" y="3015408"/>
            <a:ext cx="5279604" cy="584776"/>
            <a:chOff x="2674219" y="3348281"/>
            <a:chExt cx="4727052" cy="523574"/>
          </a:xfrm>
        </p:grpSpPr>
        <p:sp>
          <p:nvSpPr>
            <p:cNvPr id="81" name="TextBox 80"/>
            <p:cNvSpPr txBox="1"/>
            <p:nvPr/>
          </p:nvSpPr>
          <p:spPr>
            <a:xfrm>
              <a:off x="4180954" y="3348281"/>
              <a:ext cx="1635021" cy="523574"/>
            </a:xfrm>
            <a:prstGeom prst="rect">
              <a:avLst/>
            </a:prstGeom>
            <a:noFill/>
          </p:spPr>
          <p:txBody>
            <a:bodyPr wrap="none" rtlCol="0">
              <a:spAutoFit/>
            </a:bodyPr>
            <a:lstStyle/>
            <a:p>
              <a:r>
                <a:rPr lang="zh-CN" altLang="en-US" sz="3200" b="1" dirty="0">
                  <a:solidFill>
                    <a:srgbClr val="009900"/>
                  </a:solidFill>
                  <a:latin typeface="微软雅黑" panose="020B0503020204020204" pitchFamily="34" charset="-122"/>
                  <a:ea typeface="微软雅黑" panose="020B0503020204020204" pitchFamily="34" charset="-122"/>
                </a:rPr>
                <a:t>相同密钥</a:t>
              </a:r>
            </a:p>
          </p:txBody>
        </p:sp>
        <p:sp>
          <p:nvSpPr>
            <p:cNvPr id="82" name="左箭头 81"/>
            <p:cNvSpPr/>
            <p:nvPr/>
          </p:nvSpPr>
          <p:spPr bwMode="auto">
            <a:xfrm>
              <a:off x="2674219" y="3443808"/>
              <a:ext cx="1342677" cy="417240"/>
            </a:xfrm>
            <a:prstGeom prst="leftArrow">
              <a:avLst>
                <a:gd name="adj1" fmla="val 50000"/>
                <a:gd name="adj2" fmla="val 75915"/>
              </a:avLst>
            </a:prstGeom>
            <a:solidFill>
              <a:srgbClr val="99FF66"/>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lstStyle/>
            <a:p>
              <a:pPr defTabSz="1219170" eaLnBrk="0" fontAlgn="base" hangingPunct="0">
                <a:spcBef>
                  <a:spcPct val="0"/>
                </a:spcBef>
                <a:spcAft>
                  <a:spcPct val="0"/>
                </a:spcAft>
              </a:pPr>
              <a:endParaRPr lang="zh-CN" altLang="en-US" sz="1867">
                <a:latin typeface="微软雅黑" panose="020B0503020204020204" pitchFamily="34" charset="-122"/>
                <a:ea typeface="微软雅黑" panose="020B0503020204020204" pitchFamily="34" charset="-122"/>
              </a:endParaRPr>
            </a:p>
          </p:txBody>
        </p:sp>
        <p:sp>
          <p:nvSpPr>
            <p:cNvPr id="83" name="左箭头 82"/>
            <p:cNvSpPr/>
            <p:nvPr/>
          </p:nvSpPr>
          <p:spPr bwMode="auto">
            <a:xfrm flipH="1">
              <a:off x="6058594" y="3443808"/>
              <a:ext cx="1342677" cy="417240"/>
            </a:xfrm>
            <a:prstGeom prst="leftArrow">
              <a:avLst>
                <a:gd name="adj1" fmla="val 50000"/>
                <a:gd name="adj2" fmla="val 75915"/>
              </a:avLst>
            </a:prstGeom>
            <a:solidFill>
              <a:srgbClr val="99FF66"/>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lstStyle/>
            <a:p>
              <a:pPr defTabSz="1219170" eaLnBrk="0" fontAlgn="base" hangingPunct="0">
                <a:spcBef>
                  <a:spcPct val="0"/>
                </a:spcBef>
                <a:spcAft>
                  <a:spcPct val="0"/>
                </a:spcAft>
              </a:pPr>
              <a:endParaRPr lang="zh-CN" altLang="en-US" sz="1867">
                <a:latin typeface="微软雅黑" panose="020B0503020204020204" pitchFamily="34" charset="-122"/>
                <a:ea typeface="微软雅黑" panose="020B0503020204020204" pitchFamily="34" charset="-122"/>
              </a:endParaRPr>
            </a:p>
          </p:txBody>
        </p:sp>
      </p:gr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4499" y="3708026"/>
            <a:ext cx="752227" cy="752228"/>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6073" y="3708026"/>
            <a:ext cx="752227" cy="752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nodeType="withEffect">
                                  <p:stCondLst>
                                    <p:cond delay="0"/>
                                  </p:stCondLst>
                                  <p:childTnLst>
                                    <p:anim calcmode="discrete" valueType="str">
                                      <p:cBhvr>
                                        <p:cTn id="6" dur="1000" fill="hold"/>
                                        <p:tgtEl>
                                          <p:spTgt spid="8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28AFD-3CBA-4B5C-A583-27DC2C3A7376}"/>
              </a:ext>
            </a:extLst>
          </p:cNvPr>
          <p:cNvSpPr>
            <a:spLocks noGrp="1"/>
          </p:cNvSpPr>
          <p:nvPr>
            <p:ph type="title"/>
          </p:nvPr>
        </p:nvSpPr>
        <p:spPr/>
        <p:txBody>
          <a:bodyPr/>
          <a:lstStyle/>
          <a:p>
            <a:r>
              <a:rPr lang="zh-CN" altLang="en-US" dirty="0"/>
              <a:t>常见对称加密算法</a:t>
            </a:r>
          </a:p>
        </p:txBody>
      </p:sp>
      <p:sp>
        <p:nvSpPr>
          <p:cNvPr id="3" name="内容占位符 2">
            <a:extLst>
              <a:ext uri="{FF2B5EF4-FFF2-40B4-BE49-F238E27FC236}">
                <a16:creationId xmlns:a16="http://schemas.microsoft.com/office/drawing/2014/main" id="{631F7372-2D64-4EF4-A4BA-5891F2F77C35}"/>
              </a:ext>
            </a:extLst>
          </p:cNvPr>
          <p:cNvSpPr>
            <a:spLocks noGrp="1"/>
          </p:cNvSpPr>
          <p:nvPr>
            <p:ph idx="1"/>
          </p:nvPr>
        </p:nvSpPr>
        <p:spPr>
          <a:xfrm>
            <a:off x="838200" y="1825625"/>
            <a:ext cx="10515600" cy="4828932"/>
          </a:xfrm>
        </p:spPr>
        <p:txBody>
          <a:bodyPr>
            <a:normAutofit fontScale="92500" lnSpcReduction="10000"/>
          </a:bodyPr>
          <a:lstStyle/>
          <a:p>
            <a:r>
              <a:rPr lang="en-US" altLang="zh-CN" dirty="0"/>
              <a:t>DES</a:t>
            </a:r>
            <a:r>
              <a:rPr lang="zh-CN" altLang="en-US" dirty="0"/>
              <a:t>（</a:t>
            </a:r>
            <a:r>
              <a:rPr lang="en-US" altLang="zh-CN" dirty="0"/>
              <a:t>Data Encryption Standard</a:t>
            </a:r>
            <a:r>
              <a:rPr lang="zh-CN" altLang="en-US" dirty="0"/>
              <a:t>）</a:t>
            </a:r>
            <a:endParaRPr lang="en-US" altLang="zh-CN" dirty="0"/>
          </a:p>
          <a:p>
            <a:pPr lvl="1"/>
            <a:r>
              <a:rPr lang="zh-CN" altLang="en-US" dirty="0"/>
              <a:t>数据加密标准，速度较快，适用于加密大量数据的场合。</a:t>
            </a:r>
          </a:p>
          <a:p>
            <a:endParaRPr lang="zh-CN" altLang="en-US" dirty="0"/>
          </a:p>
          <a:p>
            <a:r>
              <a:rPr lang="en-US" altLang="zh-CN" dirty="0"/>
              <a:t>3DES</a:t>
            </a:r>
            <a:r>
              <a:rPr lang="zh-CN" altLang="en-US" dirty="0"/>
              <a:t>（</a:t>
            </a:r>
            <a:r>
              <a:rPr lang="en-US" altLang="zh-CN" dirty="0"/>
              <a:t>Triple DES</a:t>
            </a:r>
            <a:r>
              <a:rPr lang="zh-CN" altLang="en-US" dirty="0"/>
              <a:t>）</a:t>
            </a:r>
            <a:endParaRPr lang="en-US" altLang="zh-CN" dirty="0"/>
          </a:p>
          <a:p>
            <a:pPr lvl="1"/>
            <a:r>
              <a:rPr lang="zh-CN" altLang="en-US" dirty="0"/>
              <a:t>是基于</a:t>
            </a:r>
            <a:r>
              <a:rPr lang="en-US" altLang="zh-CN" dirty="0"/>
              <a:t>DES</a:t>
            </a:r>
            <a:r>
              <a:rPr lang="zh-CN" altLang="en-US" dirty="0"/>
              <a:t>，对一块数据用三个不同的密钥进行三次加密，强度更高。</a:t>
            </a:r>
          </a:p>
          <a:p>
            <a:endParaRPr lang="zh-CN" altLang="en-US" dirty="0"/>
          </a:p>
          <a:p>
            <a:r>
              <a:rPr lang="en-US" altLang="zh-CN" dirty="0"/>
              <a:t>AES</a:t>
            </a:r>
            <a:r>
              <a:rPr lang="zh-CN" altLang="en-US" dirty="0"/>
              <a:t>（</a:t>
            </a:r>
            <a:r>
              <a:rPr lang="en-US" altLang="zh-CN" dirty="0"/>
              <a:t>Advanced Encryption Standard</a:t>
            </a:r>
            <a:r>
              <a:rPr lang="zh-CN" altLang="en-US" dirty="0"/>
              <a:t>）：</a:t>
            </a:r>
            <a:endParaRPr lang="en-US" altLang="zh-CN" dirty="0"/>
          </a:p>
          <a:p>
            <a:pPr lvl="1"/>
            <a:r>
              <a:rPr lang="zh-CN" altLang="en-US" dirty="0"/>
              <a:t>高级加密标准，是下一代的加密算法标准，速度快，安全级别高；</a:t>
            </a:r>
            <a:r>
              <a:rPr lang="en-US" altLang="zh-CN" dirty="0"/>
              <a:t>AES</a:t>
            </a:r>
            <a:r>
              <a:rPr lang="zh-CN" altLang="en-US" dirty="0"/>
              <a:t>是一个使用</a:t>
            </a:r>
            <a:r>
              <a:rPr lang="en-US" altLang="zh-CN" dirty="0"/>
              <a:t>128</a:t>
            </a:r>
            <a:r>
              <a:rPr lang="zh-CN" altLang="en-US" dirty="0"/>
              <a:t>位分组块的分组加密算法，分组块和</a:t>
            </a:r>
            <a:r>
              <a:rPr lang="en-US" altLang="zh-CN" dirty="0"/>
              <a:t>128</a:t>
            </a:r>
            <a:r>
              <a:rPr lang="zh-CN" altLang="en-US" dirty="0"/>
              <a:t>、</a:t>
            </a:r>
            <a:r>
              <a:rPr lang="en-US" altLang="zh-CN" dirty="0"/>
              <a:t>192</a:t>
            </a:r>
            <a:r>
              <a:rPr lang="zh-CN" altLang="en-US" dirty="0"/>
              <a:t>或</a:t>
            </a:r>
            <a:r>
              <a:rPr lang="en-US" altLang="zh-CN" dirty="0"/>
              <a:t>256</a:t>
            </a:r>
            <a:r>
              <a:rPr lang="zh-CN" altLang="en-US" dirty="0"/>
              <a:t>位的密钥一起作为输入，对</a:t>
            </a:r>
            <a:r>
              <a:rPr lang="en-US" altLang="zh-CN" dirty="0"/>
              <a:t>4×4</a:t>
            </a:r>
            <a:r>
              <a:rPr lang="zh-CN" altLang="en-US" dirty="0"/>
              <a:t>的字节数组上进行操作。</a:t>
            </a:r>
            <a:r>
              <a:rPr lang="en-US" altLang="zh-CN" dirty="0"/>
              <a:t>AES</a:t>
            </a:r>
            <a:r>
              <a:rPr lang="zh-CN" altLang="en-US" dirty="0"/>
              <a:t>是种十分高效的算法，尤其在</a:t>
            </a:r>
            <a:r>
              <a:rPr lang="en-US" altLang="zh-CN" dirty="0"/>
              <a:t>8</a:t>
            </a:r>
            <a:r>
              <a:rPr lang="zh-CN" altLang="en-US" dirty="0"/>
              <a:t>位架构中，这源于它面向字节的设计。</a:t>
            </a:r>
            <a:r>
              <a:rPr lang="en-US" altLang="zh-CN" dirty="0"/>
              <a:t>AES </a:t>
            </a:r>
            <a:r>
              <a:rPr lang="zh-CN" altLang="en-US" dirty="0"/>
              <a:t>适用于</a:t>
            </a:r>
            <a:r>
              <a:rPr lang="en-US" altLang="zh-CN" dirty="0"/>
              <a:t>8</a:t>
            </a:r>
            <a:r>
              <a:rPr lang="zh-CN" altLang="en-US" dirty="0"/>
              <a:t>位的小型单片机或者普通的</a:t>
            </a:r>
            <a:r>
              <a:rPr lang="en-US" altLang="zh-CN" dirty="0"/>
              <a:t>32</a:t>
            </a:r>
            <a:r>
              <a:rPr lang="zh-CN" altLang="en-US" dirty="0"/>
              <a:t>位微处理器</a:t>
            </a:r>
            <a:r>
              <a:rPr lang="en-US" altLang="zh-CN" dirty="0"/>
              <a:t>,</a:t>
            </a:r>
            <a:r>
              <a:rPr lang="zh-CN" altLang="en-US" dirty="0"/>
              <a:t>并且适合用专门的硬件实现，硬件实现能够使其吞吐量（每秒可以到达的加密</a:t>
            </a:r>
            <a:r>
              <a:rPr lang="en-US" altLang="zh-CN" dirty="0"/>
              <a:t>/</a:t>
            </a:r>
            <a:r>
              <a:rPr lang="zh-CN" altLang="en-US" dirty="0"/>
              <a:t>解密</a:t>
            </a:r>
            <a:r>
              <a:rPr lang="en-US" altLang="zh-CN" dirty="0"/>
              <a:t>bit</a:t>
            </a:r>
            <a:r>
              <a:rPr lang="zh-CN" altLang="en-US" dirty="0"/>
              <a:t>数）达到十亿量级。</a:t>
            </a:r>
          </a:p>
          <a:p>
            <a:endParaRPr lang="zh-CN" altLang="en-US" dirty="0"/>
          </a:p>
        </p:txBody>
      </p:sp>
    </p:spTree>
    <p:extLst>
      <p:ext uri="{BB962C8B-B14F-4D97-AF65-F5344CB8AC3E}">
        <p14:creationId xmlns:p14="http://schemas.microsoft.com/office/powerpoint/2010/main" val="34813723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2"/>
          <p:cNvSpPr>
            <a:spLocks noChangeArrowheads="1"/>
          </p:cNvSpPr>
          <p:nvPr/>
        </p:nvSpPr>
        <p:spPr bwMode="auto">
          <a:xfrm>
            <a:off x="682528" y="1202894"/>
            <a:ext cx="10838688" cy="563033"/>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6" name="Rectangle 13"/>
          <p:cNvSpPr>
            <a:spLocks noChangeArrowheads="1"/>
          </p:cNvSpPr>
          <p:nvPr/>
        </p:nvSpPr>
        <p:spPr bwMode="auto">
          <a:xfrm>
            <a:off x="4159674" y="1168942"/>
            <a:ext cx="3884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7.2.2  </a:t>
            </a:r>
            <a:r>
              <a:rPr lang="zh-CN" altLang="en-US" sz="3200" b="1" dirty="0">
                <a:solidFill>
                  <a:schemeClr val="bg1"/>
                </a:solidFill>
                <a:latin typeface="微软雅黑" panose="020B0503020204020204" pitchFamily="34" charset="-122"/>
                <a:ea typeface="微软雅黑" panose="020B0503020204020204" pitchFamily="34" charset="-122"/>
              </a:rPr>
              <a:t>公钥密码体制</a:t>
            </a:r>
          </a:p>
        </p:txBody>
      </p:sp>
      <p:sp>
        <p:nvSpPr>
          <p:cNvPr id="2" name="Rectangle 46"/>
          <p:cNvSpPr>
            <a:spLocks noChangeArrowheads="1"/>
          </p:cNvSpPr>
          <p:nvPr/>
        </p:nvSpPr>
        <p:spPr bwMode="auto">
          <a:xfrm>
            <a:off x="679299" y="1789378"/>
            <a:ext cx="10995760"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公钥密码体制（又称为公开密钥密码体制）使用</a:t>
            </a:r>
            <a:r>
              <a:rPr lang="zh-CN" altLang="en-US" sz="2667" b="1" dirty="0">
                <a:solidFill>
                  <a:srgbClr val="0000FF"/>
                </a:solidFill>
                <a:latin typeface="微软雅黑" panose="020B0503020204020204" pitchFamily="34" charset="-122"/>
                <a:ea typeface="微软雅黑" panose="020B0503020204020204" pitchFamily="34" charset="-122"/>
              </a:rPr>
              <a:t>不同的加密密钥与解密密钥</a:t>
            </a:r>
            <a:r>
              <a:rPr lang="zh-CN" altLang="en-US" sz="2667" b="1" dirty="0">
                <a:latin typeface="微软雅黑" panose="020B0503020204020204" pitchFamily="34" charset="-122"/>
                <a:ea typeface="微软雅黑" panose="020B0503020204020204" pitchFamily="34" charset="-122"/>
              </a:rPr>
              <a:t>，是一种“由已知加密密钥推导出解密密钥在计算上是不可行的”密码体制。 </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公钥密码体制产生的主要</a:t>
            </a:r>
            <a:r>
              <a:rPr lang="zh-CN" altLang="en-US" sz="2667" b="1" dirty="0">
                <a:solidFill>
                  <a:srgbClr val="0000FF"/>
                </a:solidFill>
                <a:latin typeface="微软雅黑" panose="020B0503020204020204" pitchFamily="34" charset="-122"/>
                <a:ea typeface="微软雅黑" panose="020B0503020204020204" pitchFamily="34" charset="-122"/>
              </a:rPr>
              <a:t>原因：</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常规密钥密码体制的</a:t>
            </a:r>
            <a:r>
              <a:rPr lang="zh-CN" altLang="en-US" sz="2667" b="1" dirty="0">
                <a:solidFill>
                  <a:srgbClr val="0000FF"/>
                </a:solidFill>
                <a:latin typeface="微软雅黑" panose="020B0503020204020204" pitchFamily="34" charset="-122"/>
                <a:ea typeface="微软雅黑" panose="020B0503020204020204" pitchFamily="34" charset="-122"/>
              </a:rPr>
              <a:t>密钥分配</a:t>
            </a:r>
            <a:r>
              <a:rPr lang="zh-CN" altLang="en-US" sz="2667" b="1" dirty="0">
                <a:latin typeface="微软雅黑" panose="020B0503020204020204" pitchFamily="34" charset="-122"/>
                <a:ea typeface="微软雅黑" panose="020B0503020204020204" pitchFamily="34" charset="-122"/>
              </a:rPr>
              <a:t>问题。</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对</a:t>
            </a:r>
            <a:r>
              <a:rPr lang="zh-CN" altLang="en-US" sz="2667" b="1" dirty="0">
                <a:solidFill>
                  <a:srgbClr val="0000FF"/>
                </a:solidFill>
                <a:latin typeface="微软雅黑" panose="020B0503020204020204" pitchFamily="34" charset="-122"/>
                <a:ea typeface="微软雅黑" panose="020B0503020204020204" pitchFamily="34" charset="-122"/>
              </a:rPr>
              <a:t>数字签名</a:t>
            </a:r>
            <a:r>
              <a:rPr lang="zh-CN" altLang="en-US" sz="2667" b="1" dirty="0">
                <a:latin typeface="微软雅黑" panose="020B0503020204020204" pitchFamily="34" charset="-122"/>
                <a:ea typeface="微软雅黑" panose="020B0503020204020204" pitchFamily="34" charset="-122"/>
              </a:rPr>
              <a:t>的需求。</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679301" y="1405872"/>
            <a:ext cx="10838687" cy="471907"/>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 name="Rectangle 6"/>
          <p:cNvSpPr>
            <a:spLocks noChangeArrowheads="1"/>
          </p:cNvSpPr>
          <p:nvPr/>
        </p:nvSpPr>
        <p:spPr bwMode="auto">
          <a:xfrm>
            <a:off x="4418537" y="1361591"/>
            <a:ext cx="336021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667" b="1" dirty="0">
                <a:solidFill>
                  <a:schemeClr val="bg1"/>
                </a:solidFill>
                <a:latin typeface="微软雅黑" panose="020B0503020204020204" pitchFamily="34" charset="-122"/>
                <a:ea typeface="微软雅黑" panose="020B0503020204020204" pitchFamily="34" charset="-122"/>
              </a:rPr>
              <a:t>加密密钥与解密密钥 </a:t>
            </a:r>
          </a:p>
        </p:txBody>
      </p:sp>
      <p:sp>
        <p:nvSpPr>
          <p:cNvPr id="7" name="Rectangle 46"/>
          <p:cNvSpPr>
            <a:spLocks noChangeArrowheads="1"/>
          </p:cNvSpPr>
          <p:nvPr/>
        </p:nvSpPr>
        <p:spPr bwMode="auto">
          <a:xfrm>
            <a:off x="690469" y="1941536"/>
            <a:ext cx="10845144" cy="2853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在公钥密码体制中，</a:t>
            </a:r>
            <a:r>
              <a:rPr lang="zh-CN" altLang="en-US" sz="2667" b="1" dirty="0">
                <a:solidFill>
                  <a:srgbClr val="0000FF"/>
                </a:solidFill>
                <a:latin typeface="微软雅黑" panose="020B0503020204020204" pitchFamily="34" charset="-122"/>
                <a:ea typeface="微软雅黑" panose="020B0503020204020204" pitchFamily="34" charset="-122"/>
              </a:rPr>
              <a:t>加密密钥 </a:t>
            </a:r>
            <a:r>
              <a:rPr lang="en-US" altLang="zh-CN" sz="2667" b="1" i="1" dirty="0">
                <a:latin typeface="微软雅黑" panose="020B0503020204020204" pitchFamily="34" charset="-122"/>
                <a:ea typeface="微软雅黑" panose="020B0503020204020204" pitchFamily="34" charset="-122"/>
              </a:rPr>
              <a:t>PK</a:t>
            </a:r>
            <a:r>
              <a:rPr lang="zh-CN" altLang="en-US" sz="2667" b="1" dirty="0">
                <a:latin typeface="微软雅黑" panose="020B0503020204020204" pitchFamily="34" charset="-122"/>
                <a:ea typeface="微软雅黑" panose="020B0503020204020204" pitchFamily="34" charset="-122"/>
              </a:rPr>
              <a:t>（</a:t>
            </a:r>
            <a:r>
              <a:rPr lang="en-US" altLang="zh-CN" sz="2667" b="1" dirty="0">
                <a:latin typeface="微软雅黑" panose="020B0503020204020204" pitchFamily="34" charset="-122"/>
                <a:ea typeface="微软雅黑" panose="020B0503020204020204" pitchFamily="34" charset="-122"/>
              </a:rPr>
              <a:t>public key</a:t>
            </a:r>
            <a:r>
              <a:rPr lang="zh-CN" altLang="en-US" sz="2667" b="1" dirty="0">
                <a:latin typeface="微软雅黑" panose="020B0503020204020204" pitchFamily="34" charset="-122"/>
                <a:ea typeface="微软雅黑" panose="020B0503020204020204" pitchFamily="34" charset="-122"/>
              </a:rPr>
              <a:t>，即公钥）是向公众</a:t>
            </a:r>
            <a:r>
              <a:rPr lang="zh-CN" altLang="en-US" sz="2667" b="1" dirty="0">
                <a:solidFill>
                  <a:srgbClr val="0000FF"/>
                </a:solidFill>
                <a:latin typeface="微软雅黑" panose="020B0503020204020204" pitchFamily="34" charset="-122"/>
                <a:ea typeface="微软雅黑" panose="020B0503020204020204" pitchFamily="34" charset="-122"/>
              </a:rPr>
              <a:t>公开</a:t>
            </a:r>
            <a:r>
              <a:rPr lang="zh-CN" altLang="en-US" sz="2667" b="1" dirty="0">
                <a:latin typeface="微软雅黑" panose="020B0503020204020204" pitchFamily="34" charset="-122"/>
                <a:ea typeface="微软雅黑" panose="020B0503020204020204" pitchFamily="34" charset="-122"/>
              </a:rPr>
              <a:t>的，而</a:t>
            </a:r>
            <a:r>
              <a:rPr lang="zh-CN" altLang="en-US" sz="2667" b="1" dirty="0">
                <a:solidFill>
                  <a:srgbClr val="0000FF"/>
                </a:solidFill>
                <a:latin typeface="微软雅黑" panose="020B0503020204020204" pitchFamily="34" charset="-122"/>
                <a:ea typeface="微软雅黑" panose="020B0503020204020204" pitchFamily="34" charset="-122"/>
              </a:rPr>
              <a:t>解密密钥 </a:t>
            </a:r>
            <a:r>
              <a:rPr lang="en-US" altLang="zh-CN" sz="2667" b="1" i="1" dirty="0">
                <a:latin typeface="微软雅黑" panose="020B0503020204020204" pitchFamily="34" charset="-122"/>
                <a:ea typeface="微软雅黑" panose="020B0503020204020204" pitchFamily="34" charset="-122"/>
              </a:rPr>
              <a:t>SK</a:t>
            </a:r>
            <a:r>
              <a:rPr lang="zh-CN" altLang="en-US" sz="2667" b="1" dirty="0">
                <a:latin typeface="微软雅黑" panose="020B0503020204020204" pitchFamily="34" charset="-122"/>
                <a:ea typeface="微软雅黑" panose="020B0503020204020204" pitchFamily="34" charset="-122"/>
              </a:rPr>
              <a:t>（</a:t>
            </a:r>
            <a:r>
              <a:rPr lang="en-US" altLang="zh-CN" sz="2667" b="1" dirty="0">
                <a:latin typeface="微软雅黑" panose="020B0503020204020204" pitchFamily="34" charset="-122"/>
                <a:ea typeface="微软雅黑" panose="020B0503020204020204" pitchFamily="34" charset="-122"/>
              </a:rPr>
              <a:t>secret key</a:t>
            </a:r>
            <a:r>
              <a:rPr lang="zh-CN" altLang="en-US" sz="2667" b="1" dirty="0">
                <a:latin typeface="微软雅黑" panose="020B0503020204020204" pitchFamily="34" charset="-122"/>
                <a:ea typeface="微软雅黑" panose="020B0503020204020204" pitchFamily="34" charset="-122"/>
              </a:rPr>
              <a:t>，即私钥或秘钥）则是需要</a:t>
            </a:r>
            <a:r>
              <a:rPr lang="zh-CN" altLang="en-US" sz="2667" b="1" dirty="0">
                <a:solidFill>
                  <a:srgbClr val="0000FF"/>
                </a:solidFill>
                <a:latin typeface="微软雅黑" panose="020B0503020204020204" pitchFamily="34" charset="-122"/>
                <a:ea typeface="微软雅黑" panose="020B0503020204020204" pitchFamily="34" charset="-122"/>
              </a:rPr>
              <a:t>保密</a:t>
            </a:r>
            <a:r>
              <a:rPr lang="zh-CN" altLang="en-US" sz="2667" b="1" dirty="0">
                <a:latin typeface="微软雅黑" panose="020B0503020204020204" pitchFamily="34" charset="-122"/>
                <a:ea typeface="微软雅黑" panose="020B0503020204020204" pitchFamily="34" charset="-122"/>
              </a:rPr>
              <a:t>的。</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加密算法 </a:t>
            </a:r>
            <a:r>
              <a:rPr lang="en-US" altLang="zh-CN" sz="2667" b="1" i="1" dirty="0">
                <a:latin typeface="微软雅黑" panose="020B0503020204020204" pitchFamily="34" charset="-122"/>
                <a:ea typeface="微软雅黑" panose="020B0503020204020204" pitchFamily="34" charset="-122"/>
              </a:rPr>
              <a:t>E</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和解密算法 </a:t>
            </a:r>
            <a:r>
              <a:rPr lang="en-US" altLang="zh-CN" sz="2667" b="1" i="1" dirty="0">
                <a:latin typeface="微软雅黑" panose="020B0503020204020204" pitchFamily="34" charset="-122"/>
                <a:ea typeface="微软雅黑" panose="020B0503020204020204" pitchFamily="34" charset="-122"/>
              </a:rPr>
              <a:t>D </a:t>
            </a:r>
            <a:r>
              <a:rPr lang="zh-CN" altLang="en-US" sz="2667" b="1" dirty="0">
                <a:latin typeface="微软雅黑" panose="020B0503020204020204" pitchFamily="34" charset="-122"/>
                <a:ea typeface="微软雅黑" panose="020B0503020204020204" pitchFamily="34" charset="-122"/>
              </a:rPr>
              <a:t>也都是</a:t>
            </a:r>
            <a:r>
              <a:rPr lang="zh-CN" altLang="en-US" sz="2667" b="1" dirty="0">
                <a:solidFill>
                  <a:srgbClr val="0000FF"/>
                </a:solidFill>
                <a:latin typeface="微软雅黑" panose="020B0503020204020204" pitchFamily="34" charset="-122"/>
                <a:ea typeface="微软雅黑" panose="020B0503020204020204" pitchFamily="34" charset="-122"/>
              </a:rPr>
              <a:t>公开</a:t>
            </a:r>
            <a:r>
              <a:rPr lang="zh-CN" altLang="en-US" sz="2667" b="1" dirty="0">
                <a:latin typeface="微软雅黑" panose="020B0503020204020204" pitchFamily="34" charset="-122"/>
                <a:ea typeface="微软雅黑" panose="020B0503020204020204" pitchFamily="34" charset="-122"/>
              </a:rPr>
              <a:t>的。</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虽然私钥 </a:t>
            </a:r>
            <a:r>
              <a:rPr lang="en-US" altLang="zh-CN" sz="2667" b="1" i="1" dirty="0">
                <a:latin typeface="微软雅黑" panose="020B0503020204020204" pitchFamily="34" charset="-122"/>
                <a:ea typeface="微软雅黑" panose="020B0503020204020204" pitchFamily="34" charset="-122"/>
              </a:rPr>
              <a:t>SK</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是由公钥 </a:t>
            </a:r>
            <a:r>
              <a:rPr lang="en-US" altLang="zh-CN" sz="2667" b="1" i="1" dirty="0">
                <a:latin typeface="微软雅黑" panose="020B0503020204020204" pitchFamily="34" charset="-122"/>
                <a:ea typeface="微软雅黑" panose="020B0503020204020204" pitchFamily="34" charset="-122"/>
              </a:rPr>
              <a:t>PK </a:t>
            </a:r>
            <a:r>
              <a:rPr lang="zh-CN" altLang="en-US" sz="2667" b="1" dirty="0">
                <a:latin typeface="微软雅黑" panose="020B0503020204020204" pitchFamily="34" charset="-122"/>
                <a:ea typeface="微软雅黑" panose="020B0503020204020204" pitchFamily="34" charset="-122"/>
              </a:rPr>
              <a:t>决定的，但却不能根据 </a:t>
            </a:r>
            <a:r>
              <a:rPr lang="en-US" altLang="zh-CN" sz="2667" b="1" i="1" dirty="0">
                <a:latin typeface="微软雅黑" panose="020B0503020204020204" pitchFamily="34" charset="-122"/>
                <a:ea typeface="微软雅黑" panose="020B0503020204020204" pitchFamily="34" charset="-122"/>
              </a:rPr>
              <a:t>PK </a:t>
            </a:r>
            <a:r>
              <a:rPr lang="zh-CN" altLang="en-US" sz="2667" b="1" dirty="0">
                <a:latin typeface="微软雅黑" panose="020B0503020204020204" pitchFamily="34" charset="-122"/>
                <a:ea typeface="微软雅黑" panose="020B0503020204020204" pitchFamily="34" charset="-122"/>
              </a:rPr>
              <a:t>计算出</a:t>
            </a:r>
            <a:r>
              <a:rPr lang="zh-CN" altLang="en-US" sz="2667" b="1" i="1" dirty="0">
                <a:latin typeface="微软雅黑" panose="020B0503020204020204" pitchFamily="34" charset="-122"/>
                <a:ea typeface="微软雅黑" panose="020B0503020204020204" pitchFamily="34" charset="-122"/>
              </a:rPr>
              <a:t> </a:t>
            </a:r>
            <a:r>
              <a:rPr lang="en-US" altLang="zh-CN" sz="2667" b="1" i="1" dirty="0">
                <a:latin typeface="微软雅黑" panose="020B0503020204020204" pitchFamily="34" charset="-122"/>
                <a:ea typeface="微软雅黑" panose="020B0503020204020204" pitchFamily="34" charset="-122"/>
              </a:rPr>
              <a:t>SK</a:t>
            </a:r>
            <a:r>
              <a:rPr lang="zh-CN" altLang="en-US" sz="2667" b="1" dirty="0">
                <a:latin typeface="微软雅黑" panose="020B0503020204020204" pitchFamily="34" charset="-122"/>
                <a:ea typeface="微软雅黑" panose="020B0503020204020204" pitchFamily="34" charset="-122"/>
              </a:rPr>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679301" y="1018919"/>
            <a:ext cx="10838687" cy="471907"/>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 name="Rectangle 6"/>
          <p:cNvSpPr>
            <a:spLocks noChangeArrowheads="1"/>
          </p:cNvSpPr>
          <p:nvPr/>
        </p:nvSpPr>
        <p:spPr bwMode="auto">
          <a:xfrm>
            <a:off x="5272136" y="974637"/>
            <a:ext cx="16530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667" b="1" dirty="0">
                <a:solidFill>
                  <a:schemeClr val="bg1"/>
                </a:solidFill>
                <a:latin typeface="微软雅黑" panose="020B0503020204020204" pitchFamily="34" charset="-122"/>
                <a:ea typeface="微软雅黑" panose="020B0503020204020204" pitchFamily="34" charset="-122"/>
              </a:rPr>
              <a:t>应当注意 </a:t>
            </a:r>
          </a:p>
        </p:txBody>
      </p:sp>
      <p:sp>
        <p:nvSpPr>
          <p:cNvPr id="4" name="Rectangle 46"/>
          <p:cNvSpPr>
            <a:spLocks noChangeArrowheads="1"/>
          </p:cNvSpPr>
          <p:nvPr/>
        </p:nvSpPr>
        <p:spPr bwMode="auto">
          <a:xfrm>
            <a:off x="690469" y="1539779"/>
            <a:ext cx="10845144" cy="398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任何加密方法的安全性取决于密钥的长度，以及攻破密文所需的计算量。</a:t>
            </a:r>
            <a:r>
              <a:rPr lang="zh-CN" altLang="en-US" sz="2667" b="1" dirty="0">
                <a:latin typeface="微软雅黑" panose="020B0503020204020204" pitchFamily="34" charset="-122"/>
                <a:ea typeface="微软雅黑" panose="020B0503020204020204" pitchFamily="34" charset="-122"/>
              </a:rPr>
              <a:t>在这方面，公钥密码体制并不具有比传统加密体制更加优越之处。 </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由于目前公钥加密算法的开销较大，在可见的将来还看不出来要放弃传统的加密方法。</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公钥还需要</a:t>
            </a:r>
            <a:r>
              <a:rPr lang="zh-CN" altLang="en-US" sz="2667" b="1" dirty="0">
                <a:solidFill>
                  <a:srgbClr val="0000FF"/>
                </a:solidFill>
                <a:latin typeface="微软雅黑" panose="020B0503020204020204" pitchFamily="34" charset="-122"/>
                <a:ea typeface="微软雅黑" panose="020B0503020204020204" pitchFamily="34" charset="-122"/>
              </a:rPr>
              <a:t>密钥分配协议</a:t>
            </a:r>
            <a:r>
              <a:rPr lang="zh-CN" altLang="en-US" sz="2667" b="1" dirty="0">
                <a:latin typeface="微软雅黑" panose="020B0503020204020204" pitchFamily="34" charset="-122"/>
                <a:ea typeface="微软雅黑" panose="020B0503020204020204" pitchFamily="34" charset="-122"/>
              </a:rPr>
              <a:t>，具体的分配过程并不比采用传统加密方法时更简单。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679301" y="851316"/>
            <a:ext cx="10838687" cy="471907"/>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 name="Rectangle 6"/>
          <p:cNvSpPr>
            <a:spLocks noChangeArrowheads="1"/>
          </p:cNvSpPr>
          <p:nvPr/>
        </p:nvSpPr>
        <p:spPr bwMode="auto">
          <a:xfrm>
            <a:off x="4759977" y="807035"/>
            <a:ext cx="2677335"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667" b="1" dirty="0">
                <a:solidFill>
                  <a:schemeClr val="bg1"/>
                </a:solidFill>
                <a:latin typeface="微软雅黑" panose="020B0503020204020204" pitchFamily="34" charset="-122"/>
                <a:ea typeface="微软雅黑" panose="020B0503020204020204" pitchFamily="34" charset="-122"/>
              </a:rPr>
              <a:t>公钥算法的特点 </a:t>
            </a:r>
          </a:p>
        </p:txBody>
      </p:sp>
      <p:sp>
        <p:nvSpPr>
          <p:cNvPr id="5" name="矩形 4"/>
          <p:cNvSpPr/>
          <p:nvPr/>
        </p:nvSpPr>
        <p:spPr>
          <a:xfrm>
            <a:off x="679301" y="4849169"/>
            <a:ext cx="10838687" cy="864719"/>
          </a:xfrm>
          <a:prstGeom prst="rect">
            <a:avLst/>
          </a:prstGeom>
          <a:solidFill>
            <a:srgbClr val="66FFCC"/>
          </a:solidFill>
          <a:ln w="127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aphicFrame>
        <p:nvGraphicFramePr>
          <p:cNvPr id="7" name="对象 6"/>
          <p:cNvGraphicFramePr>
            <a:graphicFrameLocks noChangeAspect="1"/>
          </p:cNvGraphicFramePr>
          <p:nvPr/>
        </p:nvGraphicFramePr>
        <p:xfrm>
          <a:off x="3054035" y="4876761"/>
          <a:ext cx="5413276" cy="795761"/>
        </p:xfrm>
        <a:graphic>
          <a:graphicData uri="http://schemas.openxmlformats.org/presentationml/2006/ole">
            <mc:AlternateContent xmlns:mc="http://schemas.openxmlformats.org/markup-compatibility/2006">
              <mc:Choice xmlns:v="urn:schemas-microsoft-com:vml" Requires="v">
                <p:oleObj name="公式" r:id="rId2" imgW="1905000" imgH="241300" progId="">
                  <p:embed/>
                </p:oleObj>
              </mc:Choice>
              <mc:Fallback>
                <p:oleObj name="公式" r:id="rId2" imgW="1905000" imgH="241300" progId="">
                  <p:embed/>
                  <p:pic>
                    <p:nvPicPr>
                      <p:cNvPr id="7"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35" y="4876761"/>
                        <a:ext cx="5413276" cy="7957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46"/>
          <p:cNvSpPr>
            <a:spLocks noChangeArrowheads="1"/>
          </p:cNvSpPr>
          <p:nvPr/>
        </p:nvSpPr>
        <p:spPr bwMode="auto">
          <a:xfrm>
            <a:off x="690469" y="1366669"/>
            <a:ext cx="10845144"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密钥对产生器产生出接收者 </a:t>
            </a:r>
            <a:r>
              <a:rPr lang="en-US" altLang="zh-CN" sz="2667" b="1" dirty="0">
                <a:latin typeface="微软雅黑" panose="020B0503020204020204" pitchFamily="34" charset="-122"/>
                <a:ea typeface="微软雅黑" panose="020B0503020204020204" pitchFamily="34" charset="-122"/>
              </a:rPr>
              <a:t>B </a:t>
            </a:r>
            <a:r>
              <a:rPr lang="zh-CN" altLang="en-US" sz="2667" b="1" dirty="0">
                <a:latin typeface="微软雅黑" panose="020B0503020204020204" pitchFamily="34" charset="-122"/>
                <a:ea typeface="微软雅黑" panose="020B0503020204020204" pitchFamily="34" charset="-122"/>
              </a:rPr>
              <a:t>的</a:t>
            </a:r>
            <a:r>
              <a:rPr lang="zh-CN" altLang="en-US" sz="2667" b="1" dirty="0">
                <a:solidFill>
                  <a:srgbClr val="0000FF"/>
                </a:solidFill>
                <a:latin typeface="微软雅黑" panose="020B0503020204020204" pitchFamily="34" charset="-122"/>
                <a:ea typeface="微软雅黑" panose="020B0503020204020204" pitchFamily="34" charset="-122"/>
              </a:rPr>
              <a:t>一对密钥：</a:t>
            </a:r>
            <a:r>
              <a:rPr lang="zh-CN" altLang="en-US" sz="2667" b="1" dirty="0">
                <a:latin typeface="微软雅黑" panose="020B0503020204020204" pitchFamily="34" charset="-122"/>
                <a:ea typeface="微软雅黑" panose="020B0503020204020204" pitchFamily="34" charset="-122"/>
              </a:rPr>
              <a:t>加密密钥 </a:t>
            </a:r>
            <a:r>
              <a:rPr lang="en-US" altLang="zh-CN" sz="2667" b="1" i="1" dirty="0">
                <a:latin typeface="微软雅黑" panose="020B0503020204020204" pitchFamily="34" charset="-122"/>
                <a:ea typeface="微软雅黑" panose="020B0503020204020204" pitchFamily="34" charset="-122"/>
              </a:rPr>
              <a:t>PK</a:t>
            </a:r>
            <a:r>
              <a:rPr lang="en-US" altLang="zh-CN" sz="2667" b="1" i="1" baseline="-25000" dirty="0">
                <a:latin typeface="微软雅黑" panose="020B0503020204020204" pitchFamily="34" charset="-122"/>
                <a:ea typeface="微软雅黑" panose="020B0503020204020204" pitchFamily="34" charset="-122"/>
              </a:rPr>
              <a:t>B</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和解密密钥 </a:t>
            </a:r>
            <a:r>
              <a:rPr lang="en-US" altLang="zh-CN" sz="2667" b="1" i="1" dirty="0">
                <a:latin typeface="微软雅黑" panose="020B0503020204020204" pitchFamily="34" charset="-122"/>
                <a:ea typeface="微软雅黑" panose="020B0503020204020204" pitchFamily="34" charset="-122"/>
              </a:rPr>
              <a:t>SK</a:t>
            </a:r>
            <a:r>
              <a:rPr lang="en-US" altLang="zh-CN" sz="2667" b="1" i="1" baseline="-25000" dirty="0">
                <a:latin typeface="微软雅黑" panose="020B0503020204020204" pitchFamily="34" charset="-122"/>
                <a:ea typeface="微软雅黑" panose="020B0503020204020204" pitchFamily="34" charset="-122"/>
              </a:rPr>
              <a:t>B </a:t>
            </a:r>
            <a:r>
              <a:rPr lang="zh-CN" altLang="en-US" sz="2667" b="1" dirty="0">
                <a:latin typeface="微软雅黑" panose="020B0503020204020204" pitchFamily="34" charset="-122"/>
                <a:ea typeface="微软雅黑" panose="020B0503020204020204" pitchFamily="34" charset="-122"/>
              </a:rPr>
              <a:t>。</a:t>
            </a:r>
          </a:p>
          <a:p>
            <a:pPr marL="457189" indent="-457189" eaLnBrk="0" hangingPunct="0">
              <a:lnSpc>
                <a:spcPts val="44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加密密钥 </a:t>
            </a:r>
            <a:r>
              <a:rPr lang="en-US" altLang="zh-CN" sz="2667" b="1" i="1" dirty="0">
                <a:latin typeface="微软雅黑" panose="020B0503020204020204" pitchFamily="34" charset="-122"/>
                <a:ea typeface="微软雅黑" panose="020B0503020204020204" pitchFamily="34" charset="-122"/>
              </a:rPr>
              <a:t>PK</a:t>
            </a:r>
            <a:r>
              <a:rPr lang="en-US" altLang="zh-CN" sz="2667" b="1" i="1" baseline="-25000" dirty="0">
                <a:latin typeface="微软雅黑" panose="020B0503020204020204" pitchFamily="34" charset="-122"/>
                <a:ea typeface="微软雅黑" panose="020B0503020204020204" pitchFamily="34" charset="-122"/>
              </a:rPr>
              <a:t>B</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就是接收者</a:t>
            </a:r>
            <a:r>
              <a:rPr lang="en-US" altLang="zh-CN" sz="2667" b="1" dirty="0">
                <a:latin typeface="微软雅黑" panose="020B0503020204020204" pitchFamily="34" charset="-122"/>
                <a:ea typeface="微软雅黑" panose="020B0503020204020204" pitchFamily="34" charset="-122"/>
              </a:rPr>
              <a:t>B</a:t>
            </a:r>
            <a:r>
              <a:rPr lang="zh-CN" altLang="en-US" sz="2667" b="1" dirty="0">
                <a:latin typeface="微软雅黑" panose="020B0503020204020204" pitchFamily="34" charset="-122"/>
                <a:ea typeface="微软雅黑" panose="020B0503020204020204" pitchFamily="34" charset="-122"/>
              </a:rPr>
              <a:t>的</a:t>
            </a:r>
            <a:r>
              <a:rPr lang="zh-CN" altLang="en-US" sz="2667" b="1" dirty="0">
                <a:solidFill>
                  <a:srgbClr val="0000FF"/>
                </a:solidFill>
                <a:latin typeface="微软雅黑" panose="020B0503020204020204" pitchFamily="34" charset="-122"/>
                <a:ea typeface="微软雅黑" panose="020B0503020204020204" pitchFamily="34" charset="-122"/>
              </a:rPr>
              <a:t>公钥</a:t>
            </a:r>
            <a:r>
              <a:rPr lang="zh-CN" altLang="en-US" sz="2667" b="1" dirty="0">
                <a:latin typeface="微软雅黑" panose="020B0503020204020204" pitchFamily="34" charset="-122"/>
                <a:ea typeface="微软雅黑" panose="020B0503020204020204" pitchFamily="34" charset="-122"/>
              </a:rPr>
              <a:t>，它向公众公开。</a:t>
            </a:r>
          </a:p>
          <a:p>
            <a:pPr marL="457189" indent="-457189" eaLnBrk="0" hangingPunct="0">
              <a:lnSpc>
                <a:spcPts val="44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解密密钥 </a:t>
            </a:r>
            <a:r>
              <a:rPr lang="en-US" altLang="zh-CN" sz="2667" b="1" i="1" dirty="0">
                <a:latin typeface="微软雅黑" panose="020B0503020204020204" pitchFamily="34" charset="-122"/>
                <a:ea typeface="微软雅黑" panose="020B0503020204020204" pitchFamily="34" charset="-122"/>
              </a:rPr>
              <a:t>SK</a:t>
            </a:r>
            <a:r>
              <a:rPr lang="en-US" altLang="zh-CN" sz="2667" b="1" i="1" baseline="-25000" dirty="0">
                <a:latin typeface="微软雅黑" panose="020B0503020204020204" pitchFamily="34" charset="-122"/>
                <a:ea typeface="微软雅黑" panose="020B0503020204020204" pitchFamily="34" charset="-122"/>
              </a:rPr>
              <a:t>B</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就是接收者</a:t>
            </a:r>
            <a:r>
              <a:rPr lang="en-US" altLang="zh-CN" sz="2667" b="1" dirty="0">
                <a:latin typeface="微软雅黑" panose="020B0503020204020204" pitchFamily="34" charset="-122"/>
                <a:ea typeface="微软雅黑" panose="020B0503020204020204" pitchFamily="34" charset="-122"/>
              </a:rPr>
              <a:t>B</a:t>
            </a:r>
            <a:r>
              <a:rPr lang="zh-CN" altLang="en-US" sz="2667" b="1" dirty="0">
                <a:latin typeface="微软雅黑" panose="020B0503020204020204" pitchFamily="34" charset="-122"/>
                <a:ea typeface="微软雅黑" panose="020B0503020204020204" pitchFamily="34" charset="-122"/>
              </a:rPr>
              <a:t>的</a:t>
            </a:r>
            <a:r>
              <a:rPr lang="zh-CN" altLang="en-US" sz="2667" b="1" dirty="0">
                <a:solidFill>
                  <a:srgbClr val="0000FF"/>
                </a:solidFill>
                <a:latin typeface="微软雅黑" panose="020B0503020204020204" pitchFamily="34" charset="-122"/>
                <a:ea typeface="微软雅黑" panose="020B0503020204020204" pitchFamily="34" charset="-122"/>
              </a:rPr>
              <a:t>私钥</a:t>
            </a:r>
            <a:r>
              <a:rPr lang="zh-CN" altLang="en-US" sz="2667" b="1" dirty="0">
                <a:latin typeface="微软雅黑" panose="020B0503020204020204" pitchFamily="34" charset="-122"/>
                <a:ea typeface="微软雅黑" panose="020B0503020204020204" pitchFamily="34" charset="-122"/>
              </a:rPr>
              <a:t>，对其他人都保密。</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发送者 </a:t>
            </a:r>
            <a:r>
              <a:rPr lang="en-US" altLang="zh-CN" sz="2667" b="1" dirty="0">
                <a:latin typeface="微软雅黑" panose="020B0503020204020204" pitchFamily="34" charset="-122"/>
                <a:ea typeface="微软雅黑" panose="020B0503020204020204" pitchFamily="34" charset="-122"/>
              </a:rPr>
              <a:t>A </a:t>
            </a:r>
            <a:r>
              <a:rPr lang="zh-CN" altLang="en-US" sz="2667" b="1" dirty="0">
                <a:latin typeface="微软雅黑" panose="020B0503020204020204" pitchFamily="34" charset="-122"/>
                <a:ea typeface="微软雅黑" panose="020B0503020204020204" pitchFamily="34" charset="-122"/>
              </a:rPr>
              <a:t>用 </a:t>
            </a:r>
            <a:r>
              <a:rPr lang="en-US" altLang="zh-CN" sz="2667" b="1" dirty="0">
                <a:latin typeface="微软雅黑" panose="020B0503020204020204" pitchFamily="34" charset="-122"/>
                <a:ea typeface="微软雅黑" panose="020B0503020204020204" pitchFamily="34" charset="-122"/>
              </a:rPr>
              <a:t>B </a:t>
            </a:r>
            <a:r>
              <a:rPr lang="zh-CN" altLang="en-US" sz="2667" b="1" dirty="0">
                <a:latin typeface="微软雅黑" panose="020B0503020204020204" pitchFamily="34" charset="-122"/>
                <a:ea typeface="微软雅黑" panose="020B0503020204020204" pitchFamily="34" charset="-122"/>
              </a:rPr>
              <a:t>的</a:t>
            </a:r>
            <a:r>
              <a:rPr lang="zh-CN" altLang="en-US" sz="2667" b="1" dirty="0">
                <a:solidFill>
                  <a:srgbClr val="0000FF"/>
                </a:solidFill>
                <a:latin typeface="微软雅黑" panose="020B0503020204020204" pitchFamily="34" charset="-122"/>
                <a:ea typeface="微软雅黑" panose="020B0503020204020204" pitchFamily="34" charset="-122"/>
              </a:rPr>
              <a:t>公钥 </a:t>
            </a:r>
            <a:r>
              <a:rPr lang="en-US" altLang="zh-CN" sz="2667" b="1" i="1" dirty="0">
                <a:latin typeface="微软雅黑" panose="020B0503020204020204" pitchFamily="34" charset="-122"/>
                <a:ea typeface="微软雅黑" panose="020B0503020204020204" pitchFamily="34" charset="-122"/>
              </a:rPr>
              <a:t>PK</a:t>
            </a:r>
            <a:r>
              <a:rPr lang="en-US" altLang="zh-CN" sz="2667" b="1" i="1" baseline="-25000" dirty="0">
                <a:latin typeface="微软雅黑" panose="020B0503020204020204" pitchFamily="34" charset="-122"/>
                <a:ea typeface="微软雅黑" panose="020B0503020204020204" pitchFamily="34" charset="-122"/>
              </a:rPr>
              <a:t>B</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对明文 </a:t>
            </a:r>
            <a:r>
              <a:rPr lang="en-US" altLang="zh-CN" sz="2667" b="1" i="1" dirty="0">
                <a:latin typeface="微软雅黑" panose="020B0503020204020204" pitchFamily="34" charset="-122"/>
                <a:ea typeface="微软雅黑" panose="020B0503020204020204" pitchFamily="34" charset="-122"/>
              </a:rPr>
              <a:t>X</a:t>
            </a:r>
            <a:r>
              <a:rPr lang="en-US" altLang="zh-CN" sz="2667" b="1" dirty="0">
                <a:latin typeface="微软雅黑" panose="020B0503020204020204" pitchFamily="34" charset="-122"/>
                <a:ea typeface="微软雅黑" panose="020B0503020204020204" pitchFamily="34" charset="-122"/>
              </a:rPr>
              <a:t> </a:t>
            </a:r>
            <a:r>
              <a:rPr lang="zh-CN" altLang="en-US" sz="2667" b="1" dirty="0">
                <a:solidFill>
                  <a:srgbClr val="0000FF"/>
                </a:solidFill>
                <a:latin typeface="微软雅黑" panose="020B0503020204020204" pitchFamily="34" charset="-122"/>
                <a:ea typeface="微软雅黑" panose="020B0503020204020204" pitchFamily="34" charset="-122"/>
              </a:rPr>
              <a:t>加密</a:t>
            </a:r>
            <a:r>
              <a:rPr lang="zh-CN" altLang="en-US" sz="2667" b="1" dirty="0">
                <a:latin typeface="微软雅黑" panose="020B0503020204020204" pitchFamily="34" charset="-122"/>
                <a:ea typeface="微软雅黑" panose="020B0503020204020204" pitchFamily="34" charset="-122"/>
              </a:rPr>
              <a:t>（</a:t>
            </a:r>
            <a:r>
              <a:rPr lang="en-US" altLang="zh-CN" sz="2667" b="1" i="1" dirty="0">
                <a:latin typeface="微软雅黑" panose="020B0503020204020204" pitchFamily="34" charset="-122"/>
                <a:ea typeface="微软雅黑" panose="020B0503020204020204" pitchFamily="34" charset="-122"/>
              </a:rPr>
              <a:t>E</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运算）后，接收者 </a:t>
            </a:r>
            <a:r>
              <a:rPr lang="en-US" altLang="zh-CN" sz="2667" b="1" dirty="0">
                <a:latin typeface="微软雅黑" panose="020B0503020204020204" pitchFamily="34" charset="-122"/>
                <a:ea typeface="微软雅黑" panose="020B0503020204020204" pitchFamily="34" charset="-122"/>
              </a:rPr>
              <a:t>B </a:t>
            </a:r>
            <a:r>
              <a:rPr lang="zh-CN" altLang="en-US" sz="2667" b="1" dirty="0">
                <a:latin typeface="微软雅黑" panose="020B0503020204020204" pitchFamily="34" charset="-122"/>
                <a:ea typeface="微软雅黑" panose="020B0503020204020204" pitchFamily="34" charset="-122"/>
              </a:rPr>
              <a:t>用自己的</a:t>
            </a:r>
            <a:r>
              <a:rPr lang="zh-CN" altLang="en-US" sz="2667" b="1" dirty="0">
                <a:solidFill>
                  <a:srgbClr val="0000FF"/>
                </a:solidFill>
                <a:latin typeface="微软雅黑" panose="020B0503020204020204" pitchFamily="34" charset="-122"/>
                <a:ea typeface="微软雅黑" panose="020B0503020204020204" pitchFamily="34" charset="-122"/>
              </a:rPr>
              <a:t>私钥 </a:t>
            </a:r>
            <a:r>
              <a:rPr lang="en-US" altLang="zh-CN" sz="2667" b="1" i="1" dirty="0">
                <a:latin typeface="微软雅黑" panose="020B0503020204020204" pitchFamily="34" charset="-122"/>
                <a:ea typeface="微软雅黑" panose="020B0503020204020204" pitchFamily="34" charset="-122"/>
              </a:rPr>
              <a:t>SK</a:t>
            </a:r>
            <a:r>
              <a:rPr lang="en-US" altLang="zh-CN" sz="2667" b="1" i="1" baseline="-25000" dirty="0">
                <a:latin typeface="微软雅黑" panose="020B0503020204020204" pitchFamily="34" charset="-122"/>
                <a:ea typeface="微软雅黑" panose="020B0503020204020204" pitchFamily="34" charset="-122"/>
              </a:rPr>
              <a:t>B</a:t>
            </a:r>
            <a:r>
              <a:rPr lang="en-US" altLang="zh-CN" sz="2667" b="1" dirty="0">
                <a:latin typeface="微软雅黑" panose="020B0503020204020204" pitchFamily="34" charset="-122"/>
                <a:ea typeface="微软雅黑" panose="020B0503020204020204" pitchFamily="34" charset="-122"/>
              </a:rPr>
              <a:t> </a:t>
            </a:r>
            <a:r>
              <a:rPr lang="zh-CN" altLang="en-US" sz="2667" b="1" dirty="0">
                <a:solidFill>
                  <a:srgbClr val="0000FF"/>
                </a:solidFill>
                <a:latin typeface="微软雅黑" panose="020B0503020204020204" pitchFamily="34" charset="-122"/>
                <a:ea typeface="微软雅黑" panose="020B0503020204020204" pitchFamily="34" charset="-122"/>
              </a:rPr>
              <a:t>解密</a:t>
            </a:r>
            <a:r>
              <a:rPr lang="zh-CN" altLang="en-US" sz="2667" b="1" dirty="0">
                <a:latin typeface="微软雅黑" panose="020B0503020204020204" pitchFamily="34" charset="-122"/>
                <a:ea typeface="微软雅黑" panose="020B0503020204020204" pitchFamily="34" charset="-122"/>
              </a:rPr>
              <a:t>（</a:t>
            </a:r>
            <a:r>
              <a:rPr lang="en-US" altLang="zh-CN" sz="2667" b="1" i="1" dirty="0">
                <a:latin typeface="微软雅黑" panose="020B0503020204020204" pitchFamily="34" charset="-122"/>
                <a:ea typeface="微软雅黑" panose="020B0503020204020204" pitchFamily="34" charset="-122"/>
              </a:rPr>
              <a:t>D</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运算），即可恢复出明文：</a:t>
            </a:r>
          </a:p>
        </p:txBody>
      </p:sp>
      <p:sp>
        <p:nvSpPr>
          <p:cNvPr id="9" name="矩形 8"/>
          <p:cNvSpPr/>
          <p:nvPr/>
        </p:nvSpPr>
        <p:spPr>
          <a:xfrm>
            <a:off x="8987207" y="4932714"/>
            <a:ext cx="1778051" cy="584775"/>
          </a:xfrm>
          <a:prstGeom prst="rect">
            <a:avLst/>
          </a:prstGeom>
          <a:noFill/>
        </p:spPr>
        <p:txBody>
          <a:bodyPr wrap="none">
            <a:spAutoFit/>
          </a:bodyPr>
          <a:lstStyle/>
          <a:p>
            <a:pPr algn="ctr"/>
            <a:r>
              <a:rPr lang="zh-CN" altLang="en-US" sz="3200" b="1" dirty="0"/>
              <a:t>（</a:t>
            </a:r>
            <a:r>
              <a:rPr lang="en-US" altLang="zh-CN" sz="3200" b="1" dirty="0"/>
              <a:t>7-4</a:t>
            </a:r>
            <a:r>
              <a:rPr lang="zh-CN" altLang="en-US" sz="3200" b="1" dirty="0"/>
              <a:t>）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679301" y="1090783"/>
            <a:ext cx="10838687" cy="471907"/>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 name="Rectangle 6"/>
          <p:cNvSpPr>
            <a:spLocks noChangeArrowheads="1"/>
          </p:cNvSpPr>
          <p:nvPr/>
        </p:nvSpPr>
        <p:spPr bwMode="auto">
          <a:xfrm>
            <a:off x="4759977" y="1046501"/>
            <a:ext cx="2677335"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667" b="1" dirty="0">
                <a:solidFill>
                  <a:schemeClr val="bg1"/>
                </a:solidFill>
                <a:latin typeface="微软雅黑" panose="020B0503020204020204" pitchFamily="34" charset="-122"/>
                <a:ea typeface="微软雅黑" panose="020B0503020204020204" pitchFamily="34" charset="-122"/>
              </a:rPr>
              <a:t>公钥算法的特点 </a:t>
            </a:r>
          </a:p>
        </p:txBody>
      </p:sp>
      <p:sp>
        <p:nvSpPr>
          <p:cNvPr id="11" name="矩形 10"/>
          <p:cNvSpPr/>
          <p:nvPr/>
        </p:nvSpPr>
        <p:spPr>
          <a:xfrm>
            <a:off x="690470" y="2306558"/>
            <a:ext cx="10845143" cy="1033881"/>
          </a:xfrm>
          <a:prstGeom prst="rect">
            <a:avLst/>
          </a:prstGeom>
          <a:solidFill>
            <a:srgbClr val="66FFCC"/>
          </a:solidFill>
          <a:ln w="127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矩形 11"/>
          <p:cNvSpPr/>
          <p:nvPr/>
        </p:nvSpPr>
        <p:spPr>
          <a:xfrm>
            <a:off x="9536102" y="2474684"/>
            <a:ext cx="2045752" cy="666786"/>
          </a:xfrm>
          <a:prstGeom prst="rect">
            <a:avLst/>
          </a:prstGeom>
          <a:noFill/>
        </p:spPr>
        <p:txBody>
          <a:bodyPr wrap="none">
            <a:spAutoFit/>
          </a:bodyPr>
          <a:lstStyle/>
          <a:p>
            <a:pPr algn="ctr"/>
            <a:r>
              <a:rPr lang="zh-CN" altLang="en-US" sz="3733" b="1" dirty="0"/>
              <a:t>（</a:t>
            </a:r>
            <a:r>
              <a:rPr lang="en-US" altLang="zh-CN" sz="3733" b="1" dirty="0"/>
              <a:t>7-5</a:t>
            </a:r>
            <a:r>
              <a:rPr lang="zh-CN" altLang="en-US" sz="3733" b="1" dirty="0"/>
              <a:t>） </a:t>
            </a:r>
          </a:p>
        </p:txBody>
      </p:sp>
      <p:sp>
        <p:nvSpPr>
          <p:cNvPr id="4" name="Rectangle 46"/>
          <p:cNvSpPr>
            <a:spLocks noChangeArrowheads="1"/>
          </p:cNvSpPr>
          <p:nvPr/>
        </p:nvSpPr>
        <p:spPr bwMode="auto">
          <a:xfrm>
            <a:off x="690469" y="1611070"/>
            <a:ext cx="10845144" cy="5968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加密密钥是公开的，但不能用它来解密，即：</a:t>
            </a:r>
          </a:p>
        </p:txBody>
      </p:sp>
      <p:sp>
        <p:nvSpPr>
          <p:cNvPr id="5" name="Rectangle 46"/>
          <p:cNvSpPr>
            <a:spLocks noChangeArrowheads="1"/>
          </p:cNvSpPr>
          <p:nvPr/>
        </p:nvSpPr>
        <p:spPr bwMode="auto">
          <a:xfrm>
            <a:off x="690469" y="3438643"/>
            <a:ext cx="10845144" cy="5968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加密和解密运算可以对调，即加密和解密是互逆的：</a:t>
            </a:r>
          </a:p>
        </p:txBody>
      </p:sp>
      <p:sp>
        <p:nvSpPr>
          <p:cNvPr id="6" name="矩形 5"/>
          <p:cNvSpPr/>
          <p:nvPr/>
        </p:nvSpPr>
        <p:spPr>
          <a:xfrm>
            <a:off x="690471" y="4156177"/>
            <a:ext cx="10845143" cy="1033881"/>
          </a:xfrm>
          <a:prstGeom prst="rect">
            <a:avLst/>
          </a:prstGeom>
          <a:solidFill>
            <a:srgbClr val="66FFCC"/>
          </a:solidFill>
          <a:ln w="127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p:nvSpPr>
        <p:spPr>
          <a:xfrm>
            <a:off x="9536104" y="4324303"/>
            <a:ext cx="2045752" cy="666786"/>
          </a:xfrm>
          <a:prstGeom prst="rect">
            <a:avLst/>
          </a:prstGeom>
          <a:noFill/>
        </p:spPr>
        <p:txBody>
          <a:bodyPr wrap="none">
            <a:spAutoFit/>
          </a:bodyPr>
          <a:lstStyle/>
          <a:p>
            <a:pPr algn="ctr"/>
            <a:r>
              <a:rPr lang="zh-CN" altLang="en-US" sz="3733" b="1" dirty="0"/>
              <a:t>（</a:t>
            </a:r>
            <a:r>
              <a:rPr lang="en-US" altLang="zh-CN" sz="3733" b="1" dirty="0"/>
              <a:t>7-6</a:t>
            </a:r>
            <a:r>
              <a:rPr lang="zh-CN" altLang="en-US" sz="3733" b="1" dirty="0"/>
              <a:t>） </a:t>
            </a:r>
          </a:p>
        </p:txBody>
      </p:sp>
      <p:graphicFrame>
        <p:nvGraphicFramePr>
          <p:cNvPr id="8" name="对象 7"/>
          <p:cNvGraphicFramePr>
            <a:graphicFrameLocks noChangeAspect="1"/>
          </p:cNvGraphicFramePr>
          <p:nvPr/>
        </p:nvGraphicFramePr>
        <p:xfrm>
          <a:off x="2599164" y="2373850"/>
          <a:ext cx="5133731" cy="899297"/>
        </p:xfrm>
        <a:graphic>
          <a:graphicData uri="http://schemas.openxmlformats.org/presentationml/2006/ole">
            <mc:AlternateContent xmlns:mc="http://schemas.openxmlformats.org/markup-compatibility/2006">
              <mc:Choice xmlns:v="urn:schemas-microsoft-com:vml" Requires="v">
                <p:oleObj name="公式" r:id="rId3" imgW="1269449" imgH="241195" progId="">
                  <p:embed/>
                </p:oleObj>
              </mc:Choice>
              <mc:Fallback>
                <p:oleObj name="公式" r:id="rId3" imgW="1269449" imgH="241195" progId="">
                  <p:embed/>
                  <p:pic>
                    <p:nvPicPr>
                      <p:cNvPr id="8"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9164" y="2373850"/>
                        <a:ext cx="5133731" cy="899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1250984" y="4236372"/>
          <a:ext cx="8502616" cy="873488"/>
        </p:xfrm>
        <a:graphic>
          <a:graphicData uri="http://schemas.openxmlformats.org/presentationml/2006/ole">
            <mc:AlternateContent xmlns:mc="http://schemas.openxmlformats.org/markup-compatibility/2006">
              <mc:Choice xmlns:v="urn:schemas-microsoft-com:vml" Requires="v">
                <p:oleObj name="公式" r:id="rId5" imgW="2349500" imgH="241300" progId="">
                  <p:embed/>
                </p:oleObj>
              </mc:Choice>
              <mc:Fallback>
                <p:oleObj name="公式" r:id="rId5" imgW="2349500" imgH="241300" progId="">
                  <p:embed/>
                  <p:pic>
                    <p:nvPicPr>
                      <p:cNvPr id="9"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984" y="4236372"/>
                        <a:ext cx="8502616" cy="87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AutoShape 5"/>
          <p:cNvSpPr>
            <a:spLocks noChangeArrowheads="1"/>
          </p:cNvSpPr>
          <p:nvPr/>
        </p:nvSpPr>
        <p:spPr bwMode="auto">
          <a:xfrm>
            <a:off x="679301" y="863013"/>
            <a:ext cx="10838687" cy="471907"/>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 name="Rectangle 6"/>
          <p:cNvSpPr>
            <a:spLocks noChangeArrowheads="1"/>
          </p:cNvSpPr>
          <p:nvPr/>
        </p:nvSpPr>
        <p:spPr bwMode="auto">
          <a:xfrm>
            <a:off x="4981992" y="818732"/>
            <a:ext cx="223330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667" b="1" dirty="0">
                <a:solidFill>
                  <a:schemeClr val="bg1"/>
                </a:solidFill>
                <a:latin typeface="微软雅黑" panose="020B0503020204020204" pitchFamily="34" charset="-122"/>
                <a:ea typeface="微软雅黑" panose="020B0503020204020204" pitchFamily="34" charset="-122"/>
              </a:rPr>
              <a:t>公钥密码体制</a:t>
            </a:r>
          </a:p>
        </p:txBody>
      </p:sp>
      <p:sp>
        <p:nvSpPr>
          <p:cNvPr id="2" name="圆角矩形 1"/>
          <p:cNvSpPr/>
          <p:nvPr/>
        </p:nvSpPr>
        <p:spPr>
          <a:xfrm>
            <a:off x="679301" y="1501989"/>
            <a:ext cx="10845143" cy="4331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17411" name="Picture 3" descr="C:\Users\Administrator\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8845" y="2306993"/>
            <a:ext cx="910168" cy="9271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3331073" y="2573432"/>
            <a:ext cx="5408817" cy="514300"/>
            <a:chOff x="2674219" y="3411573"/>
            <a:chExt cx="4727052" cy="449475"/>
          </a:xfrm>
        </p:grpSpPr>
        <p:sp>
          <p:nvSpPr>
            <p:cNvPr id="6" name="TextBox 5"/>
            <p:cNvSpPr txBox="1"/>
            <p:nvPr/>
          </p:nvSpPr>
          <p:spPr>
            <a:xfrm>
              <a:off x="4301788" y="3411573"/>
              <a:ext cx="1354998" cy="439395"/>
            </a:xfrm>
            <a:prstGeom prst="rect">
              <a:avLst/>
            </a:prstGeom>
            <a:noFill/>
          </p:spPr>
          <p:txBody>
            <a:bodyPr wrap="none" rtlCol="0">
              <a:spAutoFit/>
            </a:bodyPr>
            <a:lstStyle/>
            <a:p>
              <a:pPr algn="ctr"/>
              <a:r>
                <a:rPr lang="zh-CN" altLang="en-US" sz="2667" b="1" dirty="0">
                  <a:solidFill>
                    <a:srgbClr val="0000FF"/>
                  </a:solidFill>
                  <a:latin typeface="微软雅黑" panose="020B0503020204020204" pitchFamily="34" charset="-122"/>
                  <a:ea typeface="微软雅黑" panose="020B0503020204020204" pitchFamily="34" charset="-122"/>
                </a:rPr>
                <a:t>不同密钥</a:t>
              </a:r>
            </a:p>
          </p:txBody>
        </p:sp>
        <p:sp>
          <p:nvSpPr>
            <p:cNvPr id="7" name="左箭头 6"/>
            <p:cNvSpPr/>
            <p:nvPr/>
          </p:nvSpPr>
          <p:spPr bwMode="auto">
            <a:xfrm>
              <a:off x="2674219" y="3443808"/>
              <a:ext cx="1342677" cy="417240"/>
            </a:xfrm>
            <a:prstGeom prst="leftArrow">
              <a:avLst>
                <a:gd name="adj1" fmla="val 50000"/>
                <a:gd name="adj2" fmla="val 75915"/>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lstStyle/>
            <a:p>
              <a:pPr defTabSz="1219170" eaLnBrk="0" fontAlgn="base" hangingPunct="0">
                <a:spcBef>
                  <a:spcPct val="0"/>
                </a:spcBef>
                <a:spcAft>
                  <a:spcPct val="0"/>
                </a:spcAft>
              </a:pPr>
              <a:endParaRPr lang="zh-CN" altLang="en-US" sz="1867">
                <a:latin typeface="微软雅黑" panose="020B0503020204020204" pitchFamily="34" charset="-122"/>
                <a:ea typeface="微软雅黑" panose="020B0503020204020204" pitchFamily="34" charset="-122"/>
              </a:endParaRPr>
            </a:p>
          </p:txBody>
        </p:sp>
        <p:sp>
          <p:nvSpPr>
            <p:cNvPr id="8" name="左箭头 7"/>
            <p:cNvSpPr/>
            <p:nvPr/>
          </p:nvSpPr>
          <p:spPr bwMode="auto">
            <a:xfrm flipH="1">
              <a:off x="6058594" y="3443808"/>
              <a:ext cx="1342677" cy="417240"/>
            </a:xfrm>
            <a:prstGeom prst="leftArrow">
              <a:avLst>
                <a:gd name="adj1" fmla="val 50000"/>
                <a:gd name="adj2" fmla="val 75915"/>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lstStyle/>
            <a:p>
              <a:pPr defTabSz="1219170" eaLnBrk="0" fontAlgn="base" hangingPunct="0">
                <a:spcBef>
                  <a:spcPct val="0"/>
                </a:spcBef>
                <a:spcAft>
                  <a:spcPct val="0"/>
                </a:spcAft>
              </a:pPr>
              <a:endParaRPr lang="zh-CN" altLang="en-US" sz="1867">
                <a:latin typeface="微软雅黑" panose="020B0503020204020204" pitchFamily="34" charset="-122"/>
                <a:ea typeface="微软雅黑" panose="020B0503020204020204" pitchFamily="34" charset="-122"/>
              </a:endParaRPr>
            </a:p>
          </p:txBody>
        </p:sp>
      </p:grpSp>
      <p:sp>
        <p:nvSpPr>
          <p:cNvPr id="10" name="Line 52"/>
          <p:cNvSpPr>
            <a:spLocks noChangeShapeType="1"/>
          </p:cNvSpPr>
          <p:nvPr/>
        </p:nvSpPr>
        <p:spPr bwMode="auto">
          <a:xfrm>
            <a:off x="3185557" y="4610376"/>
            <a:ext cx="1593036" cy="0"/>
          </a:xfrm>
          <a:prstGeom prst="line">
            <a:avLst/>
          </a:prstGeom>
          <a:noFill/>
          <a:ln w="38100">
            <a:solidFill>
              <a:srgbClr val="FF00FF"/>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1" name="Line 53"/>
          <p:cNvSpPr>
            <a:spLocks noChangeShapeType="1"/>
          </p:cNvSpPr>
          <p:nvPr/>
        </p:nvSpPr>
        <p:spPr bwMode="auto">
          <a:xfrm>
            <a:off x="5944759" y="4623091"/>
            <a:ext cx="2517613" cy="0"/>
          </a:xfrm>
          <a:prstGeom prst="line">
            <a:avLst/>
          </a:prstGeom>
          <a:noFill/>
          <a:ln w="38100">
            <a:solidFill>
              <a:srgbClr val="FF00FF"/>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2" name="Text Box 56"/>
          <p:cNvSpPr txBox="1">
            <a:spLocks noChangeArrowheads="1"/>
          </p:cNvSpPr>
          <p:nvPr/>
        </p:nvSpPr>
        <p:spPr bwMode="auto">
          <a:xfrm>
            <a:off x="10197087" y="4625188"/>
            <a:ext cx="97174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219170">
              <a:defRPr/>
            </a:pPr>
            <a:r>
              <a:rPr kumimoji="1" lang="zh-CN" altLang="en-US" sz="1867" b="1" kern="0" dirty="0">
                <a:latin typeface="微软雅黑" panose="020B0503020204020204" pitchFamily="34" charset="-122"/>
                <a:ea typeface="微软雅黑" panose="020B0503020204020204" pitchFamily="34" charset="-122"/>
              </a:rPr>
              <a:t>明文 </a:t>
            </a:r>
            <a:r>
              <a:rPr kumimoji="1" lang="en-US" altLang="zh-CN" sz="1867" b="1" i="1" kern="0" dirty="0">
                <a:latin typeface="微软雅黑" panose="020B0503020204020204" pitchFamily="34" charset="-122"/>
                <a:ea typeface="微软雅黑" panose="020B0503020204020204" pitchFamily="34" charset="-122"/>
              </a:rPr>
              <a:t>X</a:t>
            </a:r>
            <a:r>
              <a:rPr kumimoji="1" lang="en-US" altLang="zh-CN" sz="1867" b="1" kern="0" dirty="0">
                <a:latin typeface="微软雅黑" panose="020B0503020204020204" pitchFamily="34" charset="-122"/>
                <a:ea typeface="微软雅黑" panose="020B0503020204020204" pitchFamily="34" charset="-122"/>
              </a:rPr>
              <a:t> </a:t>
            </a:r>
          </a:p>
        </p:txBody>
      </p:sp>
      <p:sp>
        <p:nvSpPr>
          <p:cNvPr id="13" name="Freeform 51"/>
          <p:cNvSpPr/>
          <p:nvPr/>
        </p:nvSpPr>
        <p:spPr bwMode="auto">
          <a:xfrm>
            <a:off x="1576684" y="4107217"/>
            <a:ext cx="564408" cy="519508"/>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4" name="Freeform 72"/>
          <p:cNvSpPr/>
          <p:nvPr/>
        </p:nvSpPr>
        <p:spPr bwMode="auto">
          <a:xfrm flipH="1" flipV="1">
            <a:off x="2776851" y="3232248"/>
            <a:ext cx="90823" cy="971240"/>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0000FF"/>
            </a:solidFill>
            <a:round/>
            <a:headEnd type="none" w="sm"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5" name="Freeform 134"/>
          <p:cNvSpPr/>
          <p:nvPr/>
        </p:nvSpPr>
        <p:spPr bwMode="auto">
          <a:xfrm flipV="1">
            <a:off x="9174424" y="3232248"/>
            <a:ext cx="52313" cy="971240"/>
          </a:xfrm>
          <a:custGeom>
            <a:avLst/>
            <a:gdLst>
              <a:gd name="T0" fmla="*/ 0 w 1"/>
              <a:gd name="T1" fmla="*/ 314 h 314"/>
              <a:gd name="T2" fmla="*/ 0 w 1"/>
              <a:gd name="T3" fmla="*/ 0 h 314"/>
            </a:gdLst>
            <a:ahLst/>
            <a:cxnLst>
              <a:cxn ang="0">
                <a:pos x="T0" y="T1"/>
              </a:cxn>
              <a:cxn ang="0">
                <a:pos x="T2" y="T3"/>
              </a:cxn>
            </a:cxnLst>
            <a:rect l="0" t="0" r="r" b="b"/>
            <a:pathLst>
              <a:path w="1" h="314">
                <a:moveTo>
                  <a:pt x="0" y="314"/>
                </a:moveTo>
                <a:lnTo>
                  <a:pt x="0" y="0"/>
                </a:lnTo>
              </a:path>
            </a:pathLst>
          </a:custGeom>
          <a:noFill/>
          <a:ln w="38100" cmpd="sng">
            <a:solidFill>
              <a:srgbClr val="0000FF"/>
            </a:solidFill>
            <a:round/>
            <a:headEnd type="none" w="sm"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6" name="Freeform 50"/>
          <p:cNvSpPr/>
          <p:nvPr/>
        </p:nvSpPr>
        <p:spPr bwMode="auto">
          <a:xfrm rot="16200000">
            <a:off x="10031792" y="4168975"/>
            <a:ext cx="250672" cy="657559"/>
          </a:xfrm>
          <a:custGeom>
            <a:avLst/>
            <a:gdLst>
              <a:gd name="T0" fmla="*/ 1 w 194"/>
              <a:gd name="T1" fmla="*/ 0 h 232"/>
              <a:gd name="T2" fmla="*/ 0 w 194"/>
              <a:gd name="T3" fmla="*/ 231 h 232"/>
              <a:gd name="T4" fmla="*/ 194 w 194"/>
              <a:gd name="T5" fmla="*/ 232 h 232"/>
            </a:gdLst>
            <a:ahLst/>
            <a:cxnLst>
              <a:cxn ang="0">
                <a:pos x="T0" y="T1"/>
              </a:cxn>
              <a:cxn ang="0">
                <a:pos x="T2" y="T3"/>
              </a:cxn>
              <a:cxn ang="0">
                <a:pos x="T4" y="T5"/>
              </a:cxn>
            </a:cxnLst>
            <a:rect l="0" t="0" r="r" b="b"/>
            <a:pathLst>
              <a:path w="194" h="232">
                <a:moveTo>
                  <a:pt x="1" y="0"/>
                </a:moveTo>
                <a:lnTo>
                  <a:pt x="0" y="231"/>
                </a:lnTo>
                <a:lnTo>
                  <a:pt x="194" y="232"/>
                </a:lnTo>
              </a:path>
            </a:pathLst>
          </a:custGeom>
          <a:noFill/>
          <a:ln w="19050">
            <a:solidFill>
              <a:schemeClr val="tx1"/>
            </a:solidFill>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7" name="Text Box 68"/>
          <p:cNvSpPr txBox="1">
            <a:spLocks noChangeArrowheads="1"/>
          </p:cNvSpPr>
          <p:nvPr/>
        </p:nvSpPr>
        <p:spPr bwMode="auto">
          <a:xfrm>
            <a:off x="7325468" y="4163527"/>
            <a:ext cx="88838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219170">
              <a:defRPr/>
            </a:pPr>
            <a:r>
              <a:rPr kumimoji="1" lang="zh-CN" altLang="en-US" sz="1867" b="1" kern="0" dirty="0">
                <a:latin typeface="微软雅黑" panose="020B0503020204020204" pitchFamily="34" charset="-122"/>
                <a:ea typeface="微软雅黑" panose="020B0503020204020204" pitchFamily="34" charset="-122"/>
              </a:rPr>
              <a:t>密文 </a:t>
            </a:r>
            <a:r>
              <a:rPr kumimoji="1" lang="en-US" altLang="zh-CN" sz="1867" b="1" i="1" kern="0" dirty="0">
                <a:latin typeface="微软雅黑" panose="020B0503020204020204" pitchFamily="34" charset="-122"/>
                <a:ea typeface="微软雅黑" panose="020B0503020204020204" pitchFamily="34" charset="-122"/>
              </a:rPr>
              <a:t>Y</a:t>
            </a:r>
          </a:p>
        </p:txBody>
      </p:sp>
      <p:sp>
        <p:nvSpPr>
          <p:cNvPr id="18" name="Text Box 54"/>
          <p:cNvSpPr txBox="1">
            <a:spLocks noChangeArrowheads="1"/>
          </p:cNvSpPr>
          <p:nvPr/>
        </p:nvSpPr>
        <p:spPr bwMode="auto">
          <a:xfrm>
            <a:off x="2045606" y="1785868"/>
            <a:ext cx="185178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219170">
              <a:defRPr/>
            </a:pPr>
            <a:r>
              <a:rPr kumimoji="1" lang="en-US" altLang="zh-CN" sz="2133" b="1" kern="0" dirty="0">
                <a:solidFill>
                  <a:srgbClr val="CC0099"/>
                </a:solidFill>
                <a:latin typeface="微软雅黑" panose="020B0503020204020204" pitchFamily="34" charset="-122"/>
                <a:ea typeface="微软雅黑" panose="020B0503020204020204" pitchFamily="34" charset="-122"/>
              </a:rPr>
              <a:t>B </a:t>
            </a:r>
            <a:r>
              <a:rPr kumimoji="1" lang="zh-CN" altLang="en-US" sz="2133" b="1" kern="0" dirty="0">
                <a:solidFill>
                  <a:srgbClr val="CC0099"/>
                </a:solidFill>
                <a:latin typeface="微软雅黑" panose="020B0503020204020204" pitchFamily="34" charset="-122"/>
                <a:ea typeface="微软雅黑" panose="020B0503020204020204" pitchFamily="34" charset="-122"/>
              </a:rPr>
              <a:t>的公钥 </a:t>
            </a:r>
            <a:r>
              <a:rPr kumimoji="1" lang="en-US" altLang="zh-CN" sz="2133" b="1" i="1" kern="0" dirty="0">
                <a:solidFill>
                  <a:srgbClr val="CC0099"/>
                </a:solidFill>
                <a:latin typeface="微软雅黑" panose="020B0503020204020204" pitchFamily="34" charset="-122"/>
                <a:ea typeface="微软雅黑" panose="020B0503020204020204" pitchFamily="34" charset="-122"/>
              </a:rPr>
              <a:t>PK</a:t>
            </a:r>
            <a:r>
              <a:rPr kumimoji="1" lang="en-US" altLang="zh-CN" sz="2133" b="1" i="1" kern="0" baseline="-25000" dirty="0">
                <a:solidFill>
                  <a:srgbClr val="CC0099"/>
                </a:solidFill>
                <a:latin typeface="微软雅黑" panose="020B0503020204020204" pitchFamily="34" charset="-122"/>
                <a:ea typeface="微软雅黑" panose="020B0503020204020204" pitchFamily="34" charset="-122"/>
              </a:rPr>
              <a:t>B</a:t>
            </a:r>
          </a:p>
        </p:txBody>
      </p:sp>
      <p:sp>
        <p:nvSpPr>
          <p:cNvPr id="19" name="Text Box 55"/>
          <p:cNvSpPr txBox="1">
            <a:spLocks noChangeArrowheads="1"/>
          </p:cNvSpPr>
          <p:nvPr/>
        </p:nvSpPr>
        <p:spPr bwMode="auto">
          <a:xfrm>
            <a:off x="782373" y="4610377"/>
            <a:ext cx="118927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1219170">
              <a:defRPr/>
            </a:pPr>
            <a:r>
              <a:rPr kumimoji="1" lang="zh-CN" altLang="en-US" sz="1867" b="1" kern="0" dirty="0">
                <a:latin typeface="微软雅黑" panose="020B0503020204020204" pitchFamily="34" charset="-122"/>
                <a:ea typeface="微软雅黑" panose="020B0503020204020204" pitchFamily="34" charset="-122"/>
              </a:rPr>
              <a:t>明文 </a:t>
            </a:r>
            <a:r>
              <a:rPr kumimoji="1" lang="en-US" altLang="zh-CN" sz="1867" b="1" i="1" kern="0" dirty="0">
                <a:latin typeface="微软雅黑" panose="020B0503020204020204" pitchFamily="34" charset="-122"/>
                <a:ea typeface="微软雅黑" panose="020B0503020204020204" pitchFamily="34" charset="-122"/>
              </a:rPr>
              <a:t>X</a:t>
            </a:r>
          </a:p>
        </p:txBody>
      </p:sp>
      <p:sp>
        <p:nvSpPr>
          <p:cNvPr id="20" name="Text Box 57"/>
          <p:cNvSpPr txBox="1">
            <a:spLocks noChangeArrowheads="1"/>
          </p:cNvSpPr>
          <p:nvPr/>
        </p:nvSpPr>
        <p:spPr bwMode="auto">
          <a:xfrm>
            <a:off x="3705265" y="4163527"/>
            <a:ext cx="88838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219170">
              <a:defRPr/>
            </a:pPr>
            <a:r>
              <a:rPr kumimoji="1" lang="zh-CN" altLang="en-US" sz="1867" b="1" kern="0" dirty="0">
                <a:latin typeface="微软雅黑" panose="020B0503020204020204" pitchFamily="34" charset="-122"/>
                <a:ea typeface="微软雅黑" panose="020B0503020204020204" pitchFamily="34" charset="-122"/>
              </a:rPr>
              <a:t>密文 </a:t>
            </a:r>
            <a:r>
              <a:rPr kumimoji="1" lang="en-US" altLang="zh-CN" sz="1867" b="1" i="1" kern="0" dirty="0">
                <a:latin typeface="微软雅黑" panose="020B0503020204020204" pitchFamily="34" charset="-122"/>
                <a:ea typeface="微软雅黑" panose="020B0503020204020204" pitchFamily="34" charset="-122"/>
              </a:rPr>
              <a:t>Y</a:t>
            </a:r>
          </a:p>
        </p:txBody>
      </p:sp>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flipH="1">
            <a:off x="2488840" y="2546587"/>
            <a:ext cx="848681" cy="447912"/>
          </a:xfrm>
          <a:prstGeom prst="rect">
            <a:avLst/>
          </a:prstGeom>
          <a:noFill/>
          <a:ln>
            <a:noFill/>
          </a:ln>
          <a:effectLst/>
        </p:spPr>
      </p:pic>
      <p:sp>
        <p:nvSpPr>
          <p:cNvPr id="22" name="Text Box 70"/>
          <p:cNvSpPr txBox="1">
            <a:spLocks noChangeArrowheads="1"/>
          </p:cNvSpPr>
          <p:nvPr/>
        </p:nvSpPr>
        <p:spPr bwMode="auto">
          <a:xfrm>
            <a:off x="879835" y="3585615"/>
            <a:ext cx="389850"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en-US" altLang="zh-CN" sz="2133" b="1" kern="0" dirty="0">
                <a:latin typeface="微软雅黑" panose="020B0503020204020204" pitchFamily="34" charset="-122"/>
                <a:ea typeface="微软雅黑" panose="020B0503020204020204" pitchFamily="34" charset="-122"/>
              </a:rPr>
              <a:t>A</a:t>
            </a:r>
          </a:p>
        </p:txBody>
      </p:sp>
      <p:sp>
        <p:nvSpPr>
          <p:cNvPr id="23" name="Text Box 71"/>
          <p:cNvSpPr txBox="1">
            <a:spLocks noChangeArrowheads="1"/>
          </p:cNvSpPr>
          <p:nvPr/>
        </p:nvSpPr>
        <p:spPr bwMode="auto">
          <a:xfrm>
            <a:off x="10739067" y="3536848"/>
            <a:ext cx="37221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en-US" altLang="zh-CN" sz="2133" b="1" kern="0" dirty="0">
                <a:latin typeface="微软雅黑" panose="020B0503020204020204" pitchFamily="34" charset="-122"/>
                <a:ea typeface="微软雅黑" panose="020B0503020204020204" pitchFamily="34" charset="-122"/>
              </a:rPr>
              <a:t>B</a:t>
            </a:r>
          </a:p>
        </p:txBody>
      </p:sp>
      <p:sp>
        <p:nvSpPr>
          <p:cNvPr id="26" name="Rectangle 102"/>
          <p:cNvSpPr>
            <a:spLocks noChangeArrowheads="1"/>
          </p:cNvSpPr>
          <p:nvPr/>
        </p:nvSpPr>
        <p:spPr bwMode="auto">
          <a:xfrm>
            <a:off x="2141093" y="4214387"/>
            <a:ext cx="1460433" cy="819223"/>
          </a:xfrm>
          <a:prstGeom prst="rect">
            <a:avLst/>
          </a:prstGeom>
          <a:solidFill>
            <a:srgbClr val="0000FF"/>
          </a:solidFill>
          <a:ln w="12700" algn="ctr">
            <a:solidFill>
              <a:srgbClr val="000000"/>
            </a:solidFill>
            <a:miter lim="800000"/>
          </a:ln>
          <a:effectLst/>
        </p:spPr>
        <p:txBody>
          <a:bodyPr wrap="none" anchor="ctr"/>
          <a:lstStyle/>
          <a:p>
            <a:pPr algn="ctr" defTabSz="1219170">
              <a:defRPr/>
            </a:pPr>
            <a:r>
              <a:rPr kumimoji="1" lang="en-US" altLang="zh-CN" sz="2133" b="1" i="1" kern="0" dirty="0">
                <a:solidFill>
                  <a:schemeClr val="bg1"/>
                </a:solidFill>
                <a:latin typeface="微软雅黑" panose="020B0503020204020204" pitchFamily="34" charset="-122"/>
                <a:ea typeface="微软雅黑" panose="020B0503020204020204" pitchFamily="34" charset="-122"/>
              </a:rPr>
              <a:t>E</a:t>
            </a:r>
            <a:r>
              <a:rPr kumimoji="1" lang="en-US" altLang="zh-CN" sz="2133" b="1" kern="0" dirty="0">
                <a:solidFill>
                  <a:schemeClr val="bg1"/>
                </a:solidFill>
                <a:latin typeface="微软雅黑" panose="020B0503020204020204" pitchFamily="34" charset="-122"/>
                <a:ea typeface="微软雅黑" panose="020B0503020204020204" pitchFamily="34" charset="-122"/>
              </a:rPr>
              <a:t> </a:t>
            </a:r>
            <a:r>
              <a:rPr kumimoji="1" lang="zh-CN" altLang="en-US" sz="2133" b="1" kern="0" dirty="0">
                <a:solidFill>
                  <a:schemeClr val="bg1"/>
                </a:solidFill>
                <a:latin typeface="微软雅黑" panose="020B0503020204020204" pitchFamily="34" charset="-122"/>
                <a:ea typeface="微软雅黑" panose="020B0503020204020204" pitchFamily="34" charset="-122"/>
              </a:rPr>
              <a:t>运算</a:t>
            </a:r>
          </a:p>
          <a:p>
            <a:pPr algn="ctr" defTabSz="1219170">
              <a:defRPr/>
            </a:pPr>
            <a:r>
              <a:rPr kumimoji="1" lang="zh-CN" altLang="en-US" sz="2133" b="1" kern="0" dirty="0">
                <a:solidFill>
                  <a:schemeClr val="bg1"/>
                </a:solidFill>
                <a:latin typeface="微软雅黑" panose="020B0503020204020204" pitchFamily="34" charset="-122"/>
                <a:ea typeface="微软雅黑" panose="020B0503020204020204" pitchFamily="34" charset="-122"/>
              </a:rPr>
              <a:t>加密算法</a:t>
            </a:r>
          </a:p>
        </p:txBody>
      </p:sp>
      <p:sp>
        <p:nvSpPr>
          <p:cNvPr id="27" name="Rectangle 103"/>
          <p:cNvSpPr>
            <a:spLocks noChangeArrowheads="1"/>
          </p:cNvSpPr>
          <p:nvPr/>
        </p:nvSpPr>
        <p:spPr bwMode="auto">
          <a:xfrm>
            <a:off x="8462373" y="4214387"/>
            <a:ext cx="1462249" cy="819223"/>
          </a:xfrm>
          <a:prstGeom prst="rect">
            <a:avLst/>
          </a:prstGeom>
          <a:solidFill>
            <a:srgbClr val="009900"/>
          </a:solidFill>
          <a:ln w="12700" algn="ctr">
            <a:solidFill>
              <a:srgbClr val="000000"/>
            </a:solidFill>
            <a:miter lim="800000"/>
          </a:ln>
          <a:effectLst/>
        </p:spPr>
        <p:txBody>
          <a:bodyPr wrap="none" anchor="ctr"/>
          <a:lstStyle/>
          <a:p>
            <a:pPr algn="ctr" defTabSz="1219170">
              <a:defRPr/>
            </a:pPr>
            <a:r>
              <a:rPr kumimoji="1" lang="en-US" altLang="zh-CN" sz="2133" b="1" i="1" kern="0" dirty="0">
                <a:solidFill>
                  <a:schemeClr val="bg1"/>
                </a:solidFill>
                <a:latin typeface="微软雅黑" panose="020B0503020204020204" pitchFamily="34" charset="-122"/>
                <a:ea typeface="微软雅黑" panose="020B0503020204020204" pitchFamily="34" charset="-122"/>
              </a:rPr>
              <a:t>D</a:t>
            </a:r>
            <a:r>
              <a:rPr kumimoji="1" lang="en-US" altLang="zh-CN" sz="2133" b="1" kern="0" dirty="0">
                <a:solidFill>
                  <a:schemeClr val="bg1"/>
                </a:solidFill>
                <a:latin typeface="微软雅黑" panose="020B0503020204020204" pitchFamily="34" charset="-122"/>
                <a:ea typeface="微软雅黑" panose="020B0503020204020204" pitchFamily="34" charset="-122"/>
              </a:rPr>
              <a:t> </a:t>
            </a:r>
            <a:r>
              <a:rPr kumimoji="1" lang="zh-CN" altLang="en-US" sz="2133" b="1" kern="0" dirty="0">
                <a:solidFill>
                  <a:schemeClr val="bg1"/>
                </a:solidFill>
                <a:latin typeface="微软雅黑" panose="020B0503020204020204" pitchFamily="34" charset="-122"/>
                <a:ea typeface="微软雅黑" panose="020B0503020204020204" pitchFamily="34" charset="-122"/>
              </a:rPr>
              <a:t>运算</a:t>
            </a:r>
          </a:p>
          <a:p>
            <a:pPr algn="ctr" defTabSz="1219170">
              <a:defRPr/>
            </a:pPr>
            <a:r>
              <a:rPr kumimoji="1" lang="zh-CN" altLang="en-US" sz="2133" b="1" kern="0" dirty="0">
                <a:solidFill>
                  <a:schemeClr val="bg1"/>
                </a:solidFill>
                <a:latin typeface="微软雅黑" panose="020B0503020204020204" pitchFamily="34" charset="-122"/>
                <a:ea typeface="微软雅黑" panose="020B0503020204020204" pitchFamily="34" charset="-122"/>
              </a:rPr>
              <a:t>解密算法</a:t>
            </a:r>
          </a:p>
        </p:txBody>
      </p:sp>
      <p:sp>
        <p:nvSpPr>
          <p:cNvPr id="31" name="Text Box 132"/>
          <p:cNvSpPr txBox="1">
            <a:spLocks noChangeArrowheads="1"/>
          </p:cNvSpPr>
          <p:nvPr/>
        </p:nvSpPr>
        <p:spPr bwMode="auto">
          <a:xfrm>
            <a:off x="9252096" y="3405648"/>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219170">
              <a:defRPr/>
            </a:pPr>
            <a:r>
              <a:rPr kumimoji="1" lang="zh-CN" altLang="en-US" sz="1867" b="1" kern="0" dirty="0">
                <a:latin typeface="微软雅黑" panose="020B0503020204020204" pitchFamily="34" charset="-122"/>
                <a:ea typeface="微软雅黑" panose="020B0503020204020204" pitchFamily="34" charset="-122"/>
              </a:rPr>
              <a:t>解密</a:t>
            </a:r>
            <a:endParaRPr kumimoji="1" lang="en-US" altLang="zh-CN" sz="1867" b="1" i="1" kern="0" dirty="0">
              <a:latin typeface="微软雅黑" panose="020B0503020204020204" pitchFamily="34" charset="-122"/>
              <a:ea typeface="微软雅黑" panose="020B0503020204020204" pitchFamily="34" charset="-122"/>
            </a:endParaRPr>
          </a:p>
        </p:txBody>
      </p:sp>
      <p:sp>
        <p:nvSpPr>
          <p:cNvPr id="32" name="Text Box 54"/>
          <p:cNvSpPr txBox="1">
            <a:spLocks noChangeArrowheads="1"/>
          </p:cNvSpPr>
          <p:nvPr/>
        </p:nvSpPr>
        <p:spPr bwMode="auto">
          <a:xfrm>
            <a:off x="8256326" y="1785868"/>
            <a:ext cx="183736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219170">
              <a:defRPr/>
            </a:pPr>
            <a:r>
              <a:rPr kumimoji="1" lang="en-US" altLang="zh-CN" sz="2133" b="1" kern="0" dirty="0">
                <a:solidFill>
                  <a:srgbClr val="CC0099"/>
                </a:solidFill>
                <a:latin typeface="微软雅黑" panose="020B0503020204020204" pitchFamily="34" charset="-122"/>
                <a:ea typeface="微软雅黑" panose="020B0503020204020204" pitchFamily="34" charset="-122"/>
              </a:rPr>
              <a:t>B </a:t>
            </a:r>
            <a:r>
              <a:rPr kumimoji="1" lang="zh-CN" altLang="en-US" sz="2133" b="1" kern="0" dirty="0">
                <a:solidFill>
                  <a:srgbClr val="CC0099"/>
                </a:solidFill>
                <a:latin typeface="微软雅黑" panose="020B0503020204020204" pitchFamily="34" charset="-122"/>
                <a:ea typeface="微软雅黑" panose="020B0503020204020204" pitchFamily="34" charset="-122"/>
              </a:rPr>
              <a:t>的私钥 </a:t>
            </a:r>
            <a:r>
              <a:rPr kumimoji="1" lang="en-US" altLang="zh-CN" sz="2133" b="1" i="1" kern="0" dirty="0">
                <a:solidFill>
                  <a:srgbClr val="CC0099"/>
                </a:solidFill>
                <a:latin typeface="微软雅黑" panose="020B0503020204020204" pitchFamily="34" charset="-122"/>
                <a:ea typeface="微软雅黑" panose="020B0503020204020204" pitchFamily="34" charset="-122"/>
              </a:rPr>
              <a:t>SK</a:t>
            </a:r>
            <a:r>
              <a:rPr kumimoji="1" lang="en-US" altLang="zh-CN" sz="2133" b="1" i="1" kern="0" baseline="-25000" dirty="0">
                <a:solidFill>
                  <a:srgbClr val="CC0099"/>
                </a:solidFill>
                <a:latin typeface="微软雅黑" panose="020B0503020204020204" pitchFamily="34" charset="-122"/>
                <a:ea typeface="微软雅黑" panose="020B0503020204020204" pitchFamily="34" charset="-122"/>
              </a:rPr>
              <a:t>B</a:t>
            </a:r>
          </a:p>
        </p:txBody>
      </p:sp>
      <p:sp>
        <p:nvSpPr>
          <p:cNvPr id="33" name="Text Box 132"/>
          <p:cNvSpPr txBox="1">
            <a:spLocks noChangeArrowheads="1"/>
          </p:cNvSpPr>
          <p:nvPr/>
        </p:nvSpPr>
        <p:spPr bwMode="auto">
          <a:xfrm>
            <a:off x="2124625" y="3428979"/>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1219170">
              <a:defRPr/>
            </a:pPr>
            <a:r>
              <a:rPr kumimoji="1" lang="zh-CN" altLang="en-US" sz="1867" b="1" kern="0" dirty="0">
                <a:latin typeface="微软雅黑" panose="020B0503020204020204" pitchFamily="34" charset="-122"/>
                <a:ea typeface="微软雅黑" panose="020B0503020204020204" pitchFamily="34" charset="-122"/>
              </a:rPr>
              <a:t>加密</a:t>
            </a:r>
            <a:endParaRPr kumimoji="1" lang="en-US" altLang="zh-CN" sz="1867" b="1" i="1" kern="0" dirty="0">
              <a:latin typeface="微软雅黑" panose="020B0503020204020204" pitchFamily="34" charset="-122"/>
              <a:ea typeface="微软雅黑" panose="020B0503020204020204" pitchFamily="34" charset="-122"/>
            </a:endParaRPr>
          </a:p>
        </p:txBody>
      </p:sp>
      <p:pic>
        <p:nvPicPr>
          <p:cNvPr id="87"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0077" y="3667633"/>
            <a:ext cx="752227" cy="75222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4571" y="3626821"/>
            <a:ext cx="752227" cy="752228"/>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107"/>
          <p:cNvGrpSpPr/>
          <p:nvPr/>
        </p:nvGrpSpPr>
        <p:grpSpPr bwMode="auto">
          <a:xfrm>
            <a:off x="4758073" y="3940466"/>
            <a:ext cx="2513140" cy="1561860"/>
            <a:chOff x="2248" y="820"/>
            <a:chExt cx="2248" cy="883"/>
          </a:xfrm>
        </p:grpSpPr>
        <p:grpSp>
          <p:nvGrpSpPr>
            <p:cNvPr id="90" name="Group 108"/>
            <p:cNvGrpSpPr/>
            <p:nvPr/>
          </p:nvGrpSpPr>
          <p:grpSpPr bwMode="auto">
            <a:xfrm>
              <a:off x="3567" y="902"/>
              <a:ext cx="929" cy="759"/>
              <a:chOff x="3567" y="902"/>
              <a:chExt cx="929" cy="759"/>
            </a:xfrm>
          </p:grpSpPr>
          <p:grpSp>
            <p:nvGrpSpPr>
              <p:cNvPr id="120" name="Group 109"/>
              <p:cNvGrpSpPr/>
              <p:nvPr/>
            </p:nvGrpSpPr>
            <p:grpSpPr bwMode="auto">
              <a:xfrm>
                <a:off x="3926" y="902"/>
                <a:ext cx="570" cy="611"/>
                <a:chOff x="3926" y="902"/>
                <a:chExt cx="570" cy="611"/>
              </a:xfrm>
            </p:grpSpPr>
            <p:grpSp>
              <p:nvGrpSpPr>
                <p:cNvPr id="125" name="Group 110"/>
                <p:cNvGrpSpPr/>
                <p:nvPr/>
              </p:nvGrpSpPr>
              <p:grpSpPr bwMode="auto">
                <a:xfrm>
                  <a:off x="4071" y="982"/>
                  <a:ext cx="425" cy="448"/>
                  <a:chOff x="4071" y="982"/>
                  <a:chExt cx="425" cy="448"/>
                </a:xfrm>
              </p:grpSpPr>
              <p:grpSp>
                <p:nvGrpSpPr>
                  <p:cNvPr id="135" name="Group 111"/>
                  <p:cNvGrpSpPr/>
                  <p:nvPr/>
                </p:nvGrpSpPr>
                <p:grpSpPr bwMode="auto">
                  <a:xfrm>
                    <a:off x="4071" y="982"/>
                    <a:ext cx="425" cy="448"/>
                    <a:chOff x="4071" y="982"/>
                    <a:chExt cx="425" cy="448"/>
                  </a:xfrm>
                </p:grpSpPr>
                <p:grpSp>
                  <p:nvGrpSpPr>
                    <p:cNvPr id="137" name="Group 112"/>
                    <p:cNvGrpSpPr/>
                    <p:nvPr/>
                  </p:nvGrpSpPr>
                  <p:grpSpPr bwMode="auto">
                    <a:xfrm>
                      <a:off x="4182" y="1010"/>
                      <a:ext cx="314" cy="366"/>
                      <a:chOff x="4182" y="1010"/>
                      <a:chExt cx="314" cy="366"/>
                    </a:xfrm>
                  </p:grpSpPr>
                  <p:grpSp>
                    <p:nvGrpSpPr>
                      <p:cNvPr id="141" name="Group 113"/>
                      <p:cNvGrpSpPr/>
                      <p:nvPr/>
                    </p:nvGrpSpPr>
                    <p:grpSpPr bwMode="auto">
                      <a:xfrm>
                        <a:off x="4220" y="1010"/>
                        <a:ext cx="276" cy="366"/>
                        <a:chOff x="4220" y="1010"/>
                        <a:chExt cx="276" cy="366"/>
                      </a:xfrm>
                    </p:grpSpPr>
                    <p:sp>
                      <p:nvSpPr>
                        <p:cNvPr id="145" name="Oval 114"/>
                        <p:cNvSpPr>
                          <a:spLocks noChangeArrowheads="1"/>
                        </p:cNvSpPr>
                        <p:nvPr/>
                      </p:nvSpPr>
                      <p:spPr bwMode="auto">
                        <a:xfrm>
                          <a:off x="4365" y="1228"/>
                          <a:ext cx="131" cy="93"/>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6" name="Oval 115"/>
                        <p:cNvSpPr>
                          <a:spLocks noChangeArrowheads="1"/>
                        </p:cNvSpPr>
                        <p:nvPr/>
                      </p:nvSpPr>
                      <p:spPr bwMode="auto">
                        <a:xfrm>
                          <a:off x="4254" y="1254"/>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7" name="Oval 116"/>
                        <p:cNvSpPr>
                          <a:spLocks noChangeArrowheads="1"/>
                        </p:cNvSpPr>
                        <p:nvPr/>
                      </p:nvSpPr>
                      <p:spPr bwMode="auto">
                        <a:xfrm>
                          <a:off x="4329" y="1091"/>
                          <a:ext cx="131" cy="96"/>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8" name="Oval 117"/>
                        <p:cNvSpPr>
                          <a:spLocks noChangeArrowheads="1"/>
                        </p:cNvSpPr>
                        <p:nvPr/>
                      </p:nvSpPr>
                      <p:spPr bwMode="auto">
                        <a:xfrm>
                          <a:off x="4220" y="1010"/>
                          <a:ext cx="166"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9" name="Freeform 118"/>
                        <p:cNvSpPr/>
                        <p:nvPr/>
                      </p:nvSpPr>
                      <p:spPr bwMode="auto">
                        <a:xfrm>
                          <a:off x="4332" y="1092"/>
                          <a:ext cx="113" cy="208"/>
                        </a:xfrm>
                        <a:custGeom>
                          <a:avLst/>
                          <a:gdLst>
                            <a:gd name="T0" fmla="*/ 112 w 113"/>
                            <a:gd name="T1" fmla="*/ 205 h 208"/>
                            <a:gd name="T2" fmla="*/ 63 w 113"/>
                            <a:gd name="T3" fmla="*/ 207 h 208"/>
                            <a:gd name="T4" fmla="*/ 0 w 113"/>
                            <a:gd name="T5" fmla="*/ 0 h 208"/>
                            <a:gd name="T6" fmla="*/ 70 w 113"/>
                            <a:gd name="T7" fmla="*/ 15 h 208"/>
                            <a:gd name="T8" fmla="*/ 71 w 113"/>
                            <a:gd name="T9" fmla="*/ 117 h 208"/>
                            <a:gd name="T10" fmla="*/ 112 w 113"/>
                            <a:gd name="T11" fmla="*/ 205 h 208"/>
                          </a:gdLst>
                          <a:ahLst/>
                          <a:cxnLst>
                            <a:cxn ang="0">
                              <a:pos x="T0" y="T1"/>
                            </a:cxn>
                            <a:cxn ang="0">
                              <a:pos x="T2" y="T3"/>
                            </a:cxn>
                            <a:cxn ang="0">
                              <a:pos x="T4" y="T5"/>
                            </a:cxn>
                            <a:cxn ang="0">
                              <a:pos x="T6" y="T7"/>
                            </a:cxn>
                            <a:cxn ang="0">
                              <a:pos x="T8" y="T9"/>
                            </a:cxn>
                            <a:cxn ang="0">
                              <a:pos x="T10" y="T11"/>
                            </a:cxn>
                          </a:cxnLst>
                          <a:rect l="0" t="0" r="r" b="b"/>
                          <a:pathLst>
                            <a:path w="113" h="208">
                              <a:moveTo>
                                <a:pt x="112" y="205"/>
                              </a:moveTo>
                              <a:lnTo>
                                <a:pt x="63" y="207"/>
                              </a:lnTo>
                              <a:lnTo>
                                <a:pt x="0" y="0"/>
                              </a:lnTo>
                              <a:lnTo>
                                <a:pt x="70" y="15"/>
                              </a:lnTo>
                              <a:lnTo>
                                <a:pt x="71" y="117"/>
                              </a:lnTo>
                              <a:lnTo>
                                <a:pt x="112" y="205"/>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42" name="Oval 119"/>
                      <p:cNvSpPr>
                        <a:spLocks noChangeArrowheads="1"/>
                      </p:cNvSpPr>
                      <p:nvPr/>
                    </p:nvSpPr>
                    <p:spPr bwMode="auto">
                      <a:xfrm>
                        <a:off x="4182" y="1119"/>
                        <a:ext cx="240" cy="17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3" name="Oval 120"/>
                      <p:cNvSpPr>
                        <a:spLocks noChangeArrowheads="1"/>
                      </p:cNvSpPr>
                      <p:nvPr/>
                    </p:nvSpPr>
                    <p:spPr bwMode="auto">
                      <a:xfrm>
                        <a:off x="4182" y="1228"/>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4" name="Freeform 121"/>
                      <p:cNvSpPr/>
                      <p:nvPr/>
                    </p:nvSpPr>
                    <p:spPr bwMode="auto">
                      <a:xfrm>
                        <a:off x="4235" y="1068"/>
                        <a:ext cx="121" cy="224"/>
                      </a:xfrm>
                      <a:custGeom>
                        <a:avLst/>
                        <a:gdLst>
                          <a:gd name="T0" fmla="*/ 110 w 121"/>
                          <a:gd name="T1" fmla="*/ 38 h 224"/>
                          <a:gd name="T2" fmla="*/ 97 w 121"/>
                          <a:gd name="T3" fmla="*/ 85 h 224"/>
                          <a:gd name="T4" fmla="*/ 120 w 121"/>
                          <a:gd name="T5" fmla="*/ 192 h 224"/>
                          <a:gd name="T6" fmla="*/ 72 w 121"/>
                          <a:gd name="T7" fmla="*/ 223 h 224"/>
                          <a:gd name="T8" fmla="*/ 0 w 121"/>
                          <a:gd name="T9" fmla="*/ 95 h 224"/>
                          <a:gd name="T10" fmla="*/ 57 w 121"/>
                          <a:gd name="T11" fmla="*/ 0 h 224"/>
                          <a:gd name="T12" fmla="*/ 110 w 121"/>
                          <a:gd name="T13" fmla="*/ 38 h 224"/>
                        </a:gdLst>
                        <a:ahLst/>
                        <a:cxnLst>
                          <a:cxn ang="0">
                            <a:pos x="T0" y="T1"/>
                          </a:cxn>
                          <a:cxn ang="0">
                            <a:pos x="T2" y="T3"/>
                          </a:cxn>
                          <a:cxn ang="0">
                            <a:pos x="T4" y="T5"/>
                          </a:cxn>
                          <a:cxn ang="0">
                            <a:pos x="T6" y="T7"/>
                          </a:cxn>
                          <a:cxn ang="0">
                            <a:pos x="T8" y="T9"/>
                          </a:cxn>
                          <a:cxn ang="0">
                            <a:pos x="T10" y="T11"/>
                          </a:cxn>
                          <a:cxn ang="0">
                            <a:pos x="T12" y="T13"/>
                          </a:cxn>
                        </a:cxnLst>
                        <a:rect l="0" t="0" r="r" b="b"/>
                        <a:pathLst>
                          <a:path w="121" h="224">
                            <a:moveTo>
                              <a:pt x="110" y="38"/>
                            </a:moveTo>
                            <a:lnTo>
                              <a:pt x="97" y="85"/>
                            </a:lnTo>
                            <a:lnTo>
                              <a:pt x="120" y="192"/>
                            </a:lnTo>
                            <a:lnTo>
                              <a:pt x="72" y="223"/>
                            </a:lnTo>
                            <a:lnTo>
                              <a:pt x="0" y="95"/>
                            </a:lnTo>
                            <a:lnTo>
                              <a:pt x="57" y="0"/>
                            </a:lnTo>
                            <a:lnTo>
                              <a:pt x="110" y="38"/>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38" name="Oval 122"/>
                    <p:cNvSpPr>
                      <a:spLocks noChangeArrowheads="1"/>
                    </p:cNvSpPr>
                    <p:nvPr/>
                  </p:nvSpPr>
                  <p:spPr bwMode="auto">
                    <a:xfrm>
                      <a:off x="4182" y="1336"/>
                      <a:ext cx="129" cy="9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39" name="Oval 123"/>
                    <p:cNvSpPr>
                      <a:spLocks noChangeArrowheads="1"/>
                    </p:cNvSpPr>
                    <p:nvPr/>
                  </p:nvSpPr>
                  <p:spPr bwMode="auto">
                    <a:xfrm>
                      <a:off x="4071" y="982"/>
                      <a:ext cx="168" cy="12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40" name="Freeform 124"/>
                    <p:cNvSpPr/>
                    <p:nvPr/>
                  </p:nvSpPr>
                  <p:spPr bwMode="auto">
                    <a:xfrm>
                      <a:off x="4224" y="1313"/>
                      <a:ext cx="85" cy="39"/>
                    </a:xfrm>
                    <a:custGeom>
                      <a:avLst/>
                      <a:gdLst>
                        <a:gd name="T0" fmla="*/ 84 w 85"/>
                        <a:gd name="T1" fmla="*/ 24 h 39"/>
                        <a:gd name="T2" fmla="*/ 58 w 85"/>
                        <a:gd name="T3" fmla="*/ 38 h 39"/>
                        <a:gd name="T4" fmla="*/ 0 w 85"/>
                        <a:gd name="T5" fmla="*/ 18 h 39"/>
                        <a:gd name="T6" fmla="*/ 58 w 85"/>
                        <a:gd name="T7" fmla="*/ 0 h 39"/>
                        <a:gd name="T8" fmla="*/ 84 w 85"/>
                        <a:gd name="T9" fmla="*/ 24 h 39"/>
                      </a:gdLst>
                      <a:ahLst/>
                      <a:cxnLst>
                        <a:cxn ang="0">
                          <a:pos x="T0" y="T1"/>
                        </a:cxn>
                        <a:cxn ang="0">
                          <a:pos x="T2" y="T3"/>
                        </a:cxn>
                        <a:cxn ang="0">
                          <a:pos x="T4" y="T5"/>
                        </a:cxn>
                        <a:cxn ang="0">
                          <a:pos x="T6" y="T7"/>
                        </a:cxn>
                        <a:cxn ang="0">
                          <a:pos x="T8" y="T9"/>
                        </a:cxn>
                      </a:cxnLst>
                      <a:rect l="0" t="0" r="r" b="b"/>
                      <a:pathLst>
                        <a:path w="85" h="39">
                          <a:moveTo>
                            <a:pt x="84" y="24"/>
                          </a:moveTo>
                          <a:lnTo>
                            <a:pt x="58" y="38"/>
                          </a:lnTo>
                          <a:lnTo>
                            <a:pt x="0" y="18"/>
                          </a:lnTo>
                          <a:lnTo>
                            <a:pt x="58" y="0"/>
                          </a:lnTo>
                          <a:lnTo>
                            <a:pt x="84" y="24"/>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36" name="Freeform 125"/>
                  <p:cNvSpPr/>
                  <p:nvPr/>
                </p:nvSpPr>
                <p:spPr bwMode="auto">
                  <a:xfrm>
                    <a:off x="4209" y="1042"/>
                    <a:ext cx="47" cy="68"/>
                  </a:xfrm>
                  <a:custGeom>
                    <a:avLst/>
                    <a:gdLst>
                      <a:gd name="T0" fmla="*/ 23 w 47"/>
                      <a:gd name="T1" fmla="*/ 0 h 68"/>
                      <a:gd name="T2" fmla="*/ 46 w 47"/>
                      <a:gd name="T3" fmla="*/ 1 h 68"/>
                      <a:gd name="T4" fmla="*/ 38 w 47"/>
                      <a:gd name="T5" fmla="*/ 67 h 68"/>
                      <a:gd name="T6" fmla="*/ 0 w 47"/>
                      <a:gd name="T7" fmla="*/ 54 h 68"/>
                      <a:gd name="T8" fmla="*/ 23 w 47"/>
                      <a:gd name="T9" fmla="*/ 0 h 68"/>
                    </a:gdLst>
                    <a:ahLst/>
                    <a:cxnLst>
                      <a:cxn ang="0">
                        <a:pos x="T0" y="T1"/>
                      </a:cxn>
                      <a:cxn ang="0">
                        <a:pos x="T2" y="T3"/>
                      </a:cxn>
                      <a:cxn ang="0">
                        <a:pos x="T4" y="T5"/>
                      </a:cxn>
                      <a:cxn ang="0">
                        <a:pos x="T6" y="T7"/>
                      </a:cxn>
                      <a:cxn ang="0">
                        <a:pos x="T8" y="T9"/>
                      </a:cxn>
                    </a:cxnLst>
                    <a:rect l="0" t="0" r="r" b="b"/>
                    <a:pathLst>
                      <a:path w="47" h="68">
                        <a:moveTo>
                          <a:pt x="23" y="0"/>
                        </a:moveTo>
                        <a:lnTo>
                          <a:pt x="46" y="1"/>
                        </a:lnTo>
                        <a:lnTo>
                          <a:pt x="38" y="67"/>
                        </a:lnTo>
                        <a:lnTo>
                          <a:pt x="0" y="54"/>
                        </a:lnTo>
                        <a:lnTo>
                          <a:pt x="23" y="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126" name="Group 126"/>
                <p:cNvGrpSpPr/>
                <p:nvPr/>
              </p:nvGrpSpPr>
              <p:grpSpPr bwMode="auto">
                <a:xfrm>
                  <a:off x="3926" y="902"/>
                  <a:ext cx="385" cy="556"/>
                  <a:chOff x="3926" y="902"/>
                  <a:chExt cx="385" cy="556"/>
                </a:xfrm>
              </p:grpSpPr>
              <p:sp>
                <p:nvSpPr>
                  <p:cNvPr id="129" name="Oval 127"/>
                  <p:cNvSpPr>
                    <a:spLocks noChangeArrowheads="1"/>
                  </p:cNvSpPr>
                  <p:nvPr/>
                </p:nvSpPr>
                <p:spPr bwMode="auto">
                  <a:xfrm>
                    <a:off x="3961" y="1228"/>
                    <a:ext cx="314" cy="23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30" name="Oval 128"/>
                  <p:cNvSpPr>
                    <a:spLocks noChangeArrowheads="1"/>
                  </p:cNvSpPr>
                  <p:nvPr/>
                </p:nvSpPr>
                <p:spPr bwMode="auto">
                  <a:xfrm>
                    <a:off x="3997" y="1065"/>
                    <a:ext cx="314" cy="231"/>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31" name="Oval 129"/>
                  <p:cNvSpPr>
                    <a:spLocks noChangeArrowheads="1"/>
                  </p:cNvSpPr>
                  <p:nvPr/>
                </p:nvSpPr>
                <p:spPr bwMode="auto">
                  <a:xfrm>
                    <a:off x="3926" y="902"/>
                    <a:ext cx="241" cy="17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32" name="Oval 130"/>
                  <p:cNvSpPr>
                    <a:spLocks noChangeArrowheads="1"/>
                  </p:cNvSpPr>
                  <p:nvPr/>
                </p:nvSpPr>
                <p:spPr bwMode="auto">
                  <a:xfrm>
                    <a:off x="4071" y="1010"/>
                    <a:ext cx="131" cy="9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33" name="Freeform 131"/>
                  <p:cNvSpPr/>
                  <p:nvPr/>
                </p:nvSpPr>
                <p:spPr bwMode="auto">
                  <a:xfrm>
                    <a:off x="4000" y="990"/>
                    <a:ext cx="208" cy="202"/>
                  </a:xfrm>
                  <a:custGeom>
                    <a:avLst/>
                    <a:gdLst>
                      <a:gd name="T0" fmla="*/ 146 w 208"/>
                      <a:gd name="T1" fmla="*/ 8 h 202"/>
                      <a:gd name="T2" fmla="*/ 145 w 208"/>
                      <a:gd name="T3" fmla="*/ 32 h 202"/>
                      <a:gd name="T4" fmla="*/ 194 w 208"/>
                      <a:gd name="T5" fmla="*/ 77 h 202"/>
                      <a:gd name="T6" fmla="*/ 207 w 208"/>
                      <a:gd name="T7" fmla="*/ 82 h 202"/>
                      <a:gd name="T8" fmla="*/ 133 w 208"/>
                      <a:gd name="T9" fmla="*/ 201 h 202"/>
                      <a:gd name="T10" fmla="*/ 0 w 208"/>
                      <a:gd name="T11" fmla="*/ 0 h 202"/>
                      <a:gd name="T12" fmla="*/ 146 w 208"/>
                      <a:gd name="T13" fmla="*/ 8 h 202"/>
                    </a:gdLst>
                    <a:ahLst/>
                    <a:cxnLst>
                      <a:cxn ang="0">
                        <a:pos x="T0" y="T1"/>
                      </a:cxn>
                      <a:cxn ang="0">
                        <a:pos x="T2" y="T3"/>
                      </a:cxn>
                      <a:cxn ang="0">
                        <a:pos x="T4" y="T5"/>
                      </a:cxn>
                      <a:cxn ang="0">
                        <a:pos x="T6" y="T7"/>
                      </a:cxn>
                      <a:cxn ang="0">
                        <a:pos x="T8" y="T9"/>
                      </a:cxn>
                      <a:cxn ang="0">
                        <a:pos x="T10" y="T11"/>
                      </a:cxn>
                      <a:cxn ang="0">
                        <a:pos x="T12" y="T13"/>
                      </a:cxn>
                    </a:cxnLst>
                    <a:rect l="0" t="0" r="r" b="b"/>
                    <a:pathLst>
                      <a:path w="208" h="202">
                        <a:moveTo>
                          <a:pt x="146" y="8"/>
                        </a:moveTo>
                        <a:lnTo>
                          <a:pt x="145" y="32"/>
                        </a:lnTo>
                        <a:lnTo>
                          <a:pt x="194" y="77"/>
                        </a:lnTo>
                        <a:lnTo>
                          <a:pt x="207" y="82"/>
                        </a:lnTo>
                        <a:lnTo>
                          <a:pt x="133" y="201"/>
                        </a:lnTo>
                        <a:lnTo>
                          <a:pt x="0" y="0"/>
                        </a:lnTo>
                        <a:lnTo>
                          <a:pt x="146" y="8"/>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134" name="Freeform 132"/>
                  <p:cNvSpPr/>
                  <p:nvPr/>
                </p:nvSpPr>
                <p:spPr bwMode="auto">
                  <a:xfrm>
                    <a:off x="4103" y="1271"/>
                    <a:ext cx="133" cy="54"/>
                  </a:xfrm>
                  <a:custGeom>
                    <a:avLst/>
                    <a:gdLst>
                      <a:gd name="T0" fmla="*/ 117 w 133"/>
                      <a:gd name="T1" fmla="*/ 8 h 54"/>
                      <a:gd name="T2" fmla="*/ 132 w 133"/>
                      <a:gd name="T3" fmla="*/ 25 h 54"/>
                      <a:gd name="T4" fmla="*/ 0 w 133"/>
                      <a:gd name="T5" fmla="*/ 53 h 54"/>
                      <a:gd name="T6" fmla="*/ 4 w 133"/>
                      <a:gd name="T7" fmla="*/ 0 h 54"/>
                      <a:gd name="T8" fmla="*/ 117 w 133"/>
                      <a:gd name="T9" fmla="*/ 8 h 54"/>
                    </a:gdLst>
                    <a:ahLst/>
                    <a:cxnLst>
                      <a:cxn ang="0">
                        <a:pos x="T0" y="T1"/>
                      </a:cxn>
                      <a:cxn ang="0">
                        <a:pos x="T2" y="T3"/>
                      </a:cxn>
                      <a:cxn ang="0">
                        <a:pos x="T4" y="T5"/>
                      </a:cxn>
                      <a:cxn ang="0">
                        <a:pos x="T6" y="T7"/>
                      </a:cxn>
                      <a:cxn ang="0">
                        <a:pos x="T8" y="T9"/>
                      </a:cxn>
                    </a:cxnLst>
                    <a:rect l="0" t="0" r="r" b="b"/>
                    <a:pathLst>
                      <a:path w="133" h="54">
                        <a:moveTo>
                          <a:pt x="117" y="8"/>
                        </a:moveTo>
                        <a:lnTo>
                          <a:pt x="132" y="25"/>
                        </a:lnTo>
                        <a:lnTo>
                          <a:pt x="0" y="53"/>
                        </a:lnTo>
                        <a:lnTo>
                          <a:pt x="4" y="0"/>
                        </a:lnTo>
                        <a:lnTo>
                          <a:pt x="117" y="8"/>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27" name="Oval 133"/>
                <p:cNvSpPr>
                  <a:spLocks noChangeArrowheads="1"/>
                </p:cNvSpPr>
                <p:nvPr/>
              </p:nvSpPr>
              <p:spPr bwMode="auto">
                <a:xfrm>
                  <a:off x="3926" y="1391"/>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8" name="Freeform 134"/>
                <p:cNvSpPr/>
                <p:nvPr/>
              </p:nvSpPr>
              <p:spPr bwMode="auto">
                <a:xfrm>
                  <a:off x="4041" y="1378"/>
                  <a:ext cx="87" cy="65"/>
                </a:xfrm>
                <a:custGeom>
                  <a:avLst/>
                  <a:gdLst>
                    <a:gd name="T0" fmla="*/ 34 w 87"/>
                    <a:gd name="T1" fmla="*/ 64 h 65"/>
                    <a:gd name="T2" fmla="*/ 86 w 87"/>
                    <a:gd name="T3" fmla="*/ 41 h 65"/>
                    <a:gd name="T4" fmla="*/ 27 w 87"/>
                    <a:gd name="T5" fmla="*/ 0 h 65"/>
                    <a:gd name="T6" fmla="*/ 0 w 87"/>
                    <a:gd name="T7" fmla="*/ 23 h 65"/>
                    <a:gd name="T8" fmla="*/ 34 w 87"/>
                    <a:gd name="T9" fmla="*/ 64 h 65"/>
                  </a:gdLst>
                  <a:ahLst/>
                  <a:cxnLst>
                    <a:cxn ang="0">
                      <a:pos x="T0" y="T1"/>
                    </a:cxn>
                    <a:cxn ang="0">
                      <a:pos x="T2" y="T3"/>
                    </a:cxn>
                    <a:cxn ang="0">
                      <a:pos x="T4" y="T5"/>
                    </a:cxn>
                    <a:cxn ang="0">
                      <a:pos x="T6" y="T7"/>
                    </a:cxn>
                    <a:cxn ang="0">
                      <a:pos x="T8" y="T9"/>
                    </a:cxn>
                  </a:cxnLst>
                  <a:rect l="0" t="0" r="r" b="b"/>
                  <a:pathLst>
                    <a:path w="87" h="65">
                      <a:moveTo>
                        <a:pt x="34" y="64"/>
                      </a:moveTo>
                      <a:lnTo>
                        <a:pt x="86" y="41"/>
                      </a:lnTo>
                      <a:lnTo>
                        <a:pt x="27" y="0"/>
                      </a:lnTo>
                      <a:lnTo>
                        <a:pt x="0" y="23"/>
                      </a:lnTo>
                      <a:lnTo>
                        <a:pt x="34" y="64"/>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21" name="Oval 135"/>
              <p:cNvSpPr>
                <a:spLocks noChangeArrowheads="1"/>
              </p:cNvSpPr>
              <p:nvPr/>
            </p:nvSpPr>
            <p:spPr bwMode="auto">
              <a:xfrm>
                <a:off x="3567" y="1513"/>
                <a:ext cx="204" cy="148"/>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2" name="Oval 136"/>
              <p:cNvSpPr>
                <a:spLocks noChangeArrowheads="1"/>
              </p:cNvSpPr>
              <p:nvPr/>
            </p:nvSpPr>
            <p:spPr bwMode="auto">
              <a:xfrm>
                <a:off x="3742" y="1513"/>
                <a:ext cx="168" cy="123"/>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3" name="Oval 137"/>
              <p:cNvSpPr>
                <a:spLocks noChangeArrowheads="1"/>
              </p:cNvSpPr>
              <p:nvPr/>
            </p:nvSpPr>
            <p:spPr bwMode="auto">
              <a:xfrm>
                <a:off x="3843" y="1469"/>
                <a:ext cx="166" cy="123"/>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24" name="Freeform 138"/>
              <p:cNvSpPr/>
              <p:nvPr/>
            </p:nvSpPr>
            <p:spPr bwMode="auto">
              <a:xfrm>
                <a:off x="3696" y="1448"/>
                <a:ext cx="345" cy="171"/>
              </a:xfrm>
              <a:custGeom>
                <a:avLst/>
                <a:gdLst>
                  <a:gd name="T0" fmla="*/ 321 w 345"/>
                  <a:gd name="T1" fmla="*/ 49 h 171"/>
                  <a:gd name="T2" fmla="*/ 288 w 345"/>
                  <a:gd name="T3" fmla="*/ 60 h 171"/>
                  <a:gd name="T4" fmla="*/ 195 w 345"/>
                  <a:gd name="T5" fmla="*/ 129 h 171"/>
                  <a:gd name="T6" fmla="*/ 174 w 345"/>
                  <a:gd name="T7" fmla="*/ 158 h 171"/>
                  <a:gd name="T8" fmla="*/ 73 w 345"/>
                  <a:gd name="T9" fmla="*/ 158 h 171"/>
                  <a:gd name="T10" fmla="*/ 52 w 345"/>
                  <a:gd name="T11" fmla="*/ 170 h 171"/>
                  <a:gd name="T12" fmla="*/ 0 w 345"/>
                  <a:gd name="T13" fmla="*/ 119 h 171"/>
                  <a:gd name="T14" fmla="*/ 233 w 345"/>
                  <a:gd name="T15" fmla="*/ 0 h 171"/>
                  <a:gd name="T16" fmla="*/ 344 w 345"/>
                  <a:gd name="T17" fmla="*/ 27 h 171"/>
                  <a:gd name="T18" fmla="*/ 321 w 345"/>
                  <a:gd name="T19" fmla="*/ 4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171">
                    <a:moveTo>
                      <a:pt x="321" y="49"/>
                    </a:moveTo>
                    <a:lnTo>
                      <a:pt x="288" y="60"/>
                    </a:lnTo>
                    <a:lnTo>
                      <a:pt x="195" y="129"/>
                    </a:lnTo>
                    <a:lnTo>
                      <a:pt x="174" y="158"/>
                    </a:lnTo>
                    <a:lnTo>
                      <a:pt x="73" y="158"/>
                    </a:lnTo>
                    <a:lnTo>
                      <a:pt x="52" y="170"/>
                    </a:lnTo>
                    <a:lnTo>
                      <a:pt x="0" y="119"/>
                    </a:lnTo>
                    <a:lnTo>
                      <a:pt x="233" y="0"/>
                    </a:lnTo>
                    <a:lnTo>
                      <a:pt x="344" y="27"/>
                    </a:lnTo>
                    <a:lnTo>
                      <a:pt x="321" y="49"/>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91" name="Group 139"/>
            <p:cNvGrpSpPr/>
            <p:nvPr/>
          </p:nvGrpSpPr>
          <p:grpSpPr bwMode="auto">
            <a:xfrm>
              <a:off x="2248" y="907"/>
              <a:ext cx="556" cy="525"/>
              <a:chOff x="2248" y="907"/>
              <a:chExt cx="556" cy="525"/>
            </a:xfrm>
          </p:grpSpPr>
          <p:grpSp>
            <p:nvGrpSpPr>
              <p:cNvPr id="105" name="Group 140"/>
              <p:cNvGrpSpPr/>
              <p:nvPr/>
            </p:nvGrpSpPr>
            <p:grpSpPr bwMode="auto">
              <a:xfrm>
                <a:off x="2248" y="982"/>
                <a:ext cx="299" cy="314"/>
                <a:chOff x="2248" y="982"/>
                <a:chExt cx="299" cy="314"/>
              </a:xfrm>
            </p:grpSpPr>
            <p:sp>
              <p:nvSpPr>
                <p:cNvPr id="116" name="Oval 141"/>
                <p:cNvSpPr>
                  <a:spLocks noChangeArrowheads="1"/>
                </p:cNvSpPr>
                <p:nvPr/>
              </p:nvSpPr>
              <p:spPr bwMode="auto">
                <a:xfrm>
                  <a:off x="2248" y="1091"/>
                  <a:ext cx="129" cy="96"/>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7" name="Oval 142"/>
                <p:cNvSpPr>
                  <a:spLocks noChangeArrowheads="1"/>
                </p:cNvSpPr>
                <p:nvPr/>
              </p:nvSpPr>
              <p:spPr bwMode="auto">
                <a:xfrm>
                  <a:off x="2270" y="1174"/>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8" name="Oval 143"/>
                <p:cNvSpPr>
                  <a:spLocks noChangeArrowheads="1"/>
                </p:cNvSpPr>
                <p:nvPr/>
              </p:nvSpPr>
              <p:spPr bwMode="auto">
                <a:xfrm>
                  <a:off x="2307" y="982"/>
                  <a:ext cx="240" cy="17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9" name="Freeform 144"/>
                <p:cNvSpPr/>
                <p:nvPr/>
              </p:nvSpPr>
              <p:spPr bwMode="auto">
                <a:xfrm>
                  <a:off x="2291" y="1104"/>
                  <a:ext cx="84" cy="95"/>
                </a:xfrm>
                <a:custGeom>
                  <a:avLst/>
                  <a:gdLst>
                    <a:gd name="T0" fmla="*/ 47 w 84"/>
                    <a:gd name="T1" fmla="*/ 0 h 95"/>
                    <a:gd name="T2" fmla="*/ 0 w 84"/>
                    <a:gd name="T3" fmla="*/ 18 h 95"/>
                    <a:gd name="T4" fmla="*/ 1 w 84"/>
                    <a:gd name="T5" fmla="*/ 76 h 95"/>
                    <a:gd name="T6" fmla="*/ 16 w 84"/>
                    <a:gd name="T7" fmla="*/ 94 h 95"/>
                    <a:gd name="T8" fmla="*/ 83 w 84"/>
                    <a:gd name="T9" fmla="*/ 76 h 95"/>
                    <a:gd name="T10" fmla="*/ 47 w 84"/>
                    <a:gd name="T11" fmla="*/ 0 h 95"/>
                  </a:gdLst>
                  <a:ahLst/>
                  <a:cxnLst>
                    <a:cxn ang="0">
                      <a:pos x="T0" y="T1"/>
                    </a:cxn>
                    <a:cxn ang="0">
                      <a:pos x="T2" y="T3"/>
                    </a:cxn>
                    <a:cxn ang="0">
                      <a:pos x="T4" y="T5"/>
                    </a:cxn>
                    <a:cxn ang="0">
                      <a:pos x="T6" y="T7"/>
                    </a:cxn>
                    <a:cxn ang="0">
                      <a:pos x="T8" y="T9"/>
                    </a:cxn>
                    <a:cxn ang="0">
                      <a:pos x="T10" y="T11"/>
                    </a:cxn>
                  </a:cxnLst>
                  <a:rect l="0" t="0" r="r" b="b"/>
                  <a:pathLst>
                    <a:path w="84" h="95">
                      <a:moveTo>
                        <a:pt x="47" y="0"/>
                      </a:moveTo>
                      <a:lnTo>
                        <a:pt x="0" y="18"/>
                      </a:lnTo>
                      <a:lnTo>
                        <a:pt x="1" y="76"/>
                      </a:lnTo>
                      <a:lnTo>
                        <a:pt x="16" y="94"/>
                      </a:lnTo>
                      <a:lnTo>
                        <a:pt x="83" y="76"/>
                      </a:lnTo>
                      <a:lnTo>
                        <a:pt x="47" y="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106" name="Group 145"/>
              <p:cNvGrpSpPr/>
              <p:nvPr/>
            </p:nvGrpSpPr>
            <p:grpSpPr bwMode="auto">
              <a:xfrm>
                <a:off x="2344" y="907"/>
                <a:ext cx="460" cy="525"/>
                <a:chOff x="2344" y="907"/>
                <a:chExt cx="460" cy="525"/>
              </a:xfrm>
            </p:grpSpPr>
            <p:sp>
              <p:nvSpPr>
                <p:cNvPr id="108" name="Oval 146"/>
                <p:cNvSpPr>
                  <a:spLocks noChangeArrowheads="1"/>
                </p:cNvSpPr>
                <p:nvPr/>
              </p:nvSpPr>
              <p:spPr bwMode="auto">
                <a:xfrm>
                  <a:off x="2491" y="929"/>
                  <a:ext cx="313" cy="23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9" name="Oval 147"/>
                <p:cNvSpPr>
                  <a:spLocks noChangeArrowheads="1"/>
                </p:cNvSpPr>
                <p:nvPr/>
              </p:nvSpPr>
              <p:spPr bwMode="auto">
                <a:xfrm>
                  <a:off x="2344" y="1091"/>
                  <a:ext cx="167" cy="12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0" name="Oval 148"/>
                <p:cNvSpPr>
                  <a:spLocks noChangeArrowheads="1"/>
                </p:cNvSpPr>
                <p:nvPr/>
              </p:nvSpPr>
              <p:spPr bwMode="auto">
                <a:xfrm>
                  <a:off x="2380" y="1174"/>
                  <a:ext cx="242" cy="176"/>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1" name="Oval 149"/>
                <p:cNvSpPr>
                  <a:spLocks noChangeArrowheads="1"/>
                </p:cNvSpPr>
                <p:nvPr/>
              </p:nvSpPr>
              <p:spPr bwMode="auto">
                <a:xfrm>
                  <a:off x="2454" y="1254"/>
                  <a:ext cx="240" cy="178"/>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2" name="Oval 150"/>
                <p:cNvSpPr>
                  <a:spLocks noChangeArrowheads="1"/>
                </p:cNvSpPr>
                <p:nvPr/>
              </p:nvSpPr>
              <p:spPr bwMode="auto">
                <a:xfrm>
                  <a:off x="2471" y="1042"/>
                  <a:ext cx="214" cy="151"/>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3" name="Oval 151"/>
                <p:cNvSpPr>
                  <a:spLocks noChangeArrowheads="1"/>
                </p:cNvSpPr>
                <p:nvPr/>
              </p:nvSpPr>
              <p:spPr bwMode="auto">
                <a:xfrm>
                  <a:off x="2656" y="907"/>
                  <a:ext cx="129" cy="9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4" name="Freeform 152"/>
                <p:cNvSpPr/>
                <p:nvPr/>
              </p:nvSpPr>
              <p:spPr bwMode="auto">
                <a:xfrm>
                  <a:off x="2541" y="1010"/>
                  <a:ext cx="151" cy="76"/>
                </a:xfrm>
                <a:custGeom>
                  <a:avLst/>
                  <a:gdLst>
                    <a:gd name="T0" fmla="*/ 0 w 151"/>
                    <a:gd name="T1" fmla="*/ 20 h 76"/>
                    <a:gd name="T2" fmla="*/ 19 w 151"/>
                    <a:gd name="T3" fmla="*/ 56 h 76"/>
                    <a:gd name="T4" fmla="*/ 150 w 151"/>
                    <a:gd name="T5" fmla="*/ 75 h 76"/>
                    <a:gd name="T6" fmla="*/ 150 w 151"/>
                    <a:gd name="T7" fmla="*/ 28 h 76"/>
                    <a:gd name="T8" fmla="*/ 9 w 151"/>
                    <a:gd name="T9" fmla="*/ 0 h 76"/>
                    <a:gd name="T10" fmla="*/ 0 w 151"/>
                    <a:gd name="T11" fmla="*/ 20 h 76"/>
                  </a:gdLst>
                  <a:ahLst/>
                  <a:cxnLst>
                    <a:cxn ang="0">
                      <a:pos x="T0" y="T1"/>
                    </a:cxn>
                    <a:cxn ang="0">
                      <a:pos x="T2" y="T3"/>
                    </a:cxn>
                    <a:cxn ang="0">
                      <a:pos x="T4" y="T5"/>
                    </a:cxn>
                    <a:cxn ang="0">
                      <a:pos x="T6" y="T7"/>
                    </a:cxn>
                    <a:cxn ang="0">
                      <a:pos x="T8" y="T9"/>
                    </a:cxn>
                    <a:cxn ang="0">
                      <a:pos x="T10" y="T11"/>
                    </a:cxn>
                  </a:cxnLst>
                  <a:rect l="0" t="0" r="r" b="b"/>
                  <a:pathLst>
                    <a:path w="151" h="76">
                      <a:moveTo>
                        <a:pt x="0" y="20"/>
                      </a:moveTo>
                      <a:lnTo>
                        <a:pt x="19" y="56"/>
                      </a:lnTo>
                      <a:lnTo>
                        <a:pt x="150" y="75"/>
                      </a:lnTo>
                      <a:lnTo>
                        <a:pt x="150" y="28"/>
                      </a:lnTo>
                      <a:lnTo>
                        <a:pt x="9" y="0"/>
                      </a:lnTo>
                      <a:lnTo>
                        <a:pt x="0" y="2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115" name="Freeform 153"/>
                <p:cNvSpPr/>
                <p:nvPr/>
              </p:nvSpPr>
              <p:spPr bwMode="auto">
                <a:xfrm>
                  <a:off x="2394" y="1149"/>
                  <a:ext cx="172" cy="159"/>
                </a:xfrm>
                <a:custGeom>
                  <a:avLst/>
                  <a:gdLst>
                    <a:gd name="T0" fmla="*/ 106 w 172"/>
                    <a:gd name="T1" fmla="*/ 0 h 159"/>
                    <a:gd name="T2" fmla="*/ 0 w 172"/>
                    <a:gd name="T3" fmla="*/ 40 h 159"/>
                    <a:gd name="T4" fmla="*/ 44 w 172"/>
                    <a:gd name="T5" fmla="*/ 71 h 159"/>
                    <a:gd name="T6" fmla="*/ 50 w 172"/>
                    <a:gd name="T7" fmla="*/ 148 h 159"/>
                    <a:gd name="T8" fmla="*/ 75 w 172"/>
                    <a:gd name="T9" fmla="*/ 158 h 159"/>
                    <a:gd name="T10" fmla="*/ 164 w 172"/>
                    <a:gd name="T11" fmla="*/ 108 h 159"/>
                    <a:gd name="T12" fmla="*/ 171 w 172"/>
                    <a:gd name="T13" fmla="*/ 16 h 159"/>
                    <a:gd name="T14" fmla="*/ 106 w 172"/>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59">
                      <a:moveTo>
                        <a:pt x="106" y="0"/>
                      </a:moveTo>
                      <a:lnTo>
                        <a:pt x="0" y="40"/>
                      </a:lnTo>
                      <a:lnTo>
                        <a:pt x="44" y="71"/>
                      </a:lnTo>
                      <a:lnTo>
                        <a:pt x="50" y="148"/>
                      </a:lnTo>
                      <a:lnTo>
                        <a:pt x="75" y="158"/>
                      </a:lnTo>
                      <a:lnTo>
                        <a:pt x="164" y="108"/>
                      </a:lnTo>
                      <a:lnTo>
                        <a:pt x="171" y="16"/>
                      </a:lnTo>
                      <a:lnTo>
                        <a:pt x="106" y="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107" name="Freeform 154"/>
              <p:cNvSpPr/>
              <p:nvPr/>
            </p:nvSpPr>
            <p:spPr bwMode="auto">
              <a:xfrm>
                <a:off x="2650" y="963"/>
                <a:ext cx="88" cy="75"/>
              </a:xfrm>
              <a:custGeom>
                <a:avLst/>
                <a:gdLst>
                  <a:gd name="T0" fmla="*/ 0 w 88"/>
                  <a:gd name="T1" fmla="*/ 39 h 75"/>
                  <a:gd name="T2" fmla="*/ 37 w 88"/>
                  <a:gd name="T3" fmla="*/ 0 h 75"/>
                  <a:gd name="T4" fmla="*/ 87 w 88"/>
                  <a:gd name="T5" fmla="*/ 39 h 75"/>
                  <a:gd name="T6" fmla="*/ 45 w 88"/>
                  <a:gd name="T7" fmla="*/ 74 h 75"/>
                  <a:gd name="T8" fmla="*/ 0 w 88"/>
                  <a:gd name="T9" fmla="*/ 39 h 75"/>
                </a:gdLst>
                <a:ahLst/>
                <a:cxnLst>
                  <a:cxn ang="0">
                    <a:pos x="T0" y="T1"/>
                  </a:cxn>
                  <a:cxn ang="0">
                    <a:pos x="T2" y="T3"/>
                  </a:cxn>
                  <a:cxn ang="0">
                    <a:pos x="T4" y="T5"/>
                  </a:cxn>
                  <a:cxn ang="0">
                    <a:pos x="T6" y="T7"/>
                  </a:cxn>
                  <a:cxn ang="0">
                    <a:pos x="T8" y="T9"/>
                  </a:cxn>
                </a:cxnLst>
                <a:rect l="0" t="0" r="r" b="b"/>
                <a:pathLst>
                  <a:path w="88" h="75">
                    <a:moveTo>
                      <a:pt x="0" y="39"/>
                    </a:moveTo>
                    <a:lnTo>
                      <a:pt x="37" y="0"/>
                    </a:lnTo>
                    <a:lnTo>
                      <a:pt x="87" y="39"/>
                    </a:lnTo>
                    <a:lnTo>
                      <a:pt x="45" y="74"/>
                    </a:lnTo>
                    <a:lnTo>
                      <a:pt x="0" y="39"/>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92" name="Group 155"/>
            <p:cNvGrpSpPr/>
            <p:nvPr/>
          </p:nvGrpSpPr>
          <p:grpSpPr bwMode="auto">
            <a:xfrm>
              <a:off x="2529" y="820"/>
              <a:ext cx="1638" cy="883"/>
              <a:chOff x="2529" y="820"/>
              <a:chExt cx="1638" cy="883"/>
            </a:xfrm>
          </p:grpSpPr>
          <p:sp>
            <p:nvSpPr>
              <p:cNvPr id="93" name="Oval 156"/>
              <p:cNvSpPr>
                <a:spLocks noChangeArrowheads="1"/>
              </p:cNvSpPr>
              <p:nvPr/>
            </p:nvSpPr>
            <p:spPr bwMode="auto">
              <a:xfrm>
                <a:off x="3042" y="848"/>
                <a:ext cx="388" cy="28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4" name="Oval 157"/>
              <p:cNvSpPr>
                <a:spLocks noChangeArrowheads="1"/>
              </p:cNvSpPr>
              <p:nvPr/>
            </p:nvSpPr>
            <p:spPr bwMode="auto">
              <a:xfrm>
                <a:off x="3374" y="820"/>
                <a:ext cx="313" cy="23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5" name="Oval 158"/>
              <p:cNvSpPr>
                <a:spLocks noChangeArrowheads="1"/>
              </p:cNvSpPr>
              <p:nvPr/>
            </p:nvSpPr>
            <p:spPr bwMode="auto">
              <a:xfrm>
                <a:off x="3668" y="1065"/>
                <a:ext cx="499" cy="36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6" name="Oval 159"/>
              <p:cNvSpPr>
                <a:spLocks noChangeArrowheads="1"/>
              </p:cNvSpPr>
              <p:nvPr/>
            </p:nvSpPr>
            <p:spPr bwMode="auto">
              <a:xfrm>
                <a:off x="2712" y="1228"/>
                <a:ext cx="570" cy="42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7" name="Oval 160"/>
              <p:cNvSpPr>
                <a:spLocks noChangeArrowheads="1"/>
              </p:cNvSpPr>
              <p:nvPr/>
            </p:nvSpPr>
            <p:spPr bwMode="auto">
              <a:xfrm>
                <a:off x="3521" y="1282"/>
                <a:ext cx="422" cy="312"/>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8" name="Oval 161"/>
              <p:cNvSpPr>
                <a:spLocks noChangeArrowheads="1"/>
              </p:cNvSpPr>
              <p:nvPr/>
            </p:nvSpPr>
            <p:spPr bwMode="auto">
              <a:xfrm>
                <a:off x="2564" y="1310"/>
                <a:ext cx="315" cy="229"/>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9" name="Oval 162"/>
              <p:cNvSpPr>
                <a:spLocks noChangeArrowheads="1"/>
              </p:cNvSpPr>
              <p:nvPr/>
            </p:nvSpPr>
            <p:spPr bwMode="auto">
              <a:xfrm>
                <a:off x="2529" y="1119"/>
                <a:ext cx="312" cy="230"/>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0" name="Oval 163"/>
              <p:cNvSpPr>
                <a:spLocks noChangeArrowheads="1"/>
              </p:cNvSpPr>
              <p:nvPr/>
            </p:nvSpPr>
            <p:spPr bwMode="auto">
              <a:xfrm>
                <a:off x="2675" y="902"/>
                <a:ext cx="498" cy="366"/>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1" name="Oval 164"/>
              <p:cNvSpPr>
                <a:spLocks noChangeArrowheads="1"/>
              </p:cNvSpPr>
              <p:nvPr/>
            </p:nvSpPr>
            <p:spPr bwMode="auto">
              <a:xfrm>
                <a:off x="3115" y="1336"/>
                <a:ext cx="500" cy="367"/>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2" name="Oval 165"/>
              <p:cNvSpPr>
                <a:spLocks noChangeArrowheads="1"/>
              </p:cNvSpPr>
              <p:nvPr/>
            </p:nvSpPr>
            <p:spPr bwMode="auto">
              <a:xfrm>
                <a:off x="3742" y="929"/>
                <a:ext cx="386" cy="284"/>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3" name="Oval 166"/>
              <p:cNvSpPr>
                <a:spLocks noChangeArrowheads="1"/>
              </p:cNvSpPr>
              <p:nvPr/>
            </p:nvSpPr>
            <p:spPr bwMode="auto">
              <a:xfrm>
                <a:off x="3631" y="820"/>
                <a:ext cx="351" cy="258"/>
              </a:xfrm>
              <a:prstGeom prst="ellipse">
                <a:avLst/>
              </a:prstGeom>
              <a:solidFill>
                <a:srgbClr val="FFFFFF"/>
              </a:solidFill>
              <a:ln w="6350">
                <a:solidFill>
                  <a:srgbClr val="000000"/>
                </a:solidFill>
                <a:rou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4" name="Freeform 167"/>
              <p:cNvSpPr/>
              <p:nvPr/>
            </p:nvSpPr>
            <p:spPr bwMode="auto">
              <a:xfrm>
                <a:off x="2661" y="889"/>
                <a:ext cx="1415" cy="700"/>
              </a:xfrm>
              <a:custGeom>
                <a:avLst/>
                <a:gdLst>
                  <a:gd name="T0" fmla="*/ 436 w 1415"/>
                  <a:gd name="T1" fmla="*/ 70 h 700"/>
                  <a:gd name="T2" fmla="*/ 494 w 1415"/>
                  <a:gd name="T3" fmla="*/ 20 h 700"/>
                  <a:gd name="T4" fmla="*/ 759 w 1415"/>
                  <a:gd name="T5" fmla="*/ 24 h 700"/>
                  <a:gd name="T6" fmla="*/ 947 w 1415"/>
                  <a:gd name="T7" fmla="*/ 0 h 700"/>
                  <a:gd name="T8" fmla="*/ 1180 w 1415"/>
                  <a:gd name="T9" fmla="*/ 83 h 700"/>
                  <a:gd name="T10" fmla="*/ 1300 w 1415"/>
                  <a:gd name="T11" fmla="*/ 60 h 700"/>
                  <a:gd name="T12" fmla="*/ 1362 w 1415"/>
                  <a:gd name="T13" fmla="*/ 70 h 700"/>
                  <a:gd name="T14" fmla="*/ 1376 w 1415"/>
                  <a:gd name="T15" fmla="*/ 278 h 700"/>
                  <a:gd name="T16" fmla="*/ 1414 w 1415"/>
                  <a:gd name="T17" fmla="*/ 311 h 700"/>
                  <a:gd name="T18" fmla="*/ 1304 w 1415"/>
                  <a:gd name="T19" fmla="*/ 472 h 700"/>
                  <a:gd name="T20" fmla="*/ 1185 w 1415"/>
                  <a:gd name="T21" fmla="*/ 363 h 700"/>
                  <a:gd name="T22" fmla="*/ 1153 w 1415"/>
                  <a:gd name="T23" fmla="*/ 418 h 700"/>
                  <a:gd name="T24" fmla="*/ 986 w 1415"/>
                  <a:gd name="T25" fmla="*/ 640 h 700"/>
                  <a:gd name="T26" fmla="*/ 427 w 1415"/>
                  <a:gd name="T27" fmla="*/ 699 h 700"/>
                  <a:gd name="T28" fmla="*/ 135 w 1415"/>
                  <a:gd name="T29" fmla="*/ 655 h 700"/>
                  <a:gd name="T30" fmla="*/ 45 w 1415"/>
                  <a:gd name="T31" fmla="*/ 519 h 700"/>
                  <a:gd name="T32" fmla="*/ 45 w 1415"/>
                  <a:gd name="T33" fmla="*/ 379 h 700"/>
                  <a:gd name="T34" fmla="*/ 0 w 1415"/>
                  <a:gd name="T35" fmla="*/ 261 h 700"/>
                  <a:gd name="T36" fmla="*/ 436 w 1415"/>
                  <a:gd name="T37" fmla="*/ 7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00">
                    <a:moveTo>
                      <a:pt x="436" y="70"/>
                    </a:moveTo>
                    <a:lnTo>
                      <a:pt x="494" y="20"/>
                    </a:lnTo>
                    <a:lnTo>
                      <a:pt x="759" y="24"/>
                    </a:lnTo>
                    <a:lnTo>
                      <a:pt x="947" y="0"/>
                    </a:lnTo>
                    <a:lnTo>
                      <a:pt x="1180" y="83"/>
                    </a:lnTo>
                    <a:lnTo>
                      <a:pt x="1300" y="60"/>
                    </a:lnTo>
                    <a:lnTo>
                      <a:pt x="1362" y="70"/>
                    </a:lnTo>
                    <a:lnTo>
                      <a:pt x="1376" y="278"/>
                    </a:lnTo>
                    <a:lnTo>
                      <a:pt x="1414" y="311"/>
                    </a:lnTo>
                    <a:lnTo>
                      <a:pt x="1304" y="472"/>
                    </a:lnTo>
                    <a:lnTo>
                      <a:pt x="1185" y="363"/>
                    </a:lnTo>
                    <a:lnTo>
                      <a:pt x="1153" y="418"/>
                    </a:lnTo>
                    <a:lnTo>
                      <a:pt x="986" y="640"/>
                    </a:lnTo>
                    <a:lnTo>
                      <a:pt x="427" y="699"/>
                    </a:lnTo>
                    <a:lnTo>
                      <a:pt x="135" y="655"/>
                    </a:lnTo>
                    <a:lnTo>
                      <a:pt x="45" y="519"/>
                    </a:lnTo>
                    <a:lnTo>
                      <a:pt x="45" y="379"/>
                    </a:lnTo>
                    <a:lnTo>
                      <a:pt x="0" y="261"/>
                    </a:lnTo>
                    <a:lnTo>
                      <a:pt x="436" y="70"/>
                    </a:lnTo>
                  </a:path>
                </a:pathLst>
              </a:custGeom>
              <a:solidFill>
                <a:srgbClr val="FFFFFF"/>
              </a:solid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anose="020B0503020204020204" pitchFamily="34" charset="-122"/>
                  <a:ea typeface="微软雅黑" panose="020B0503020204020204" pitchFamily="34" charset="-122"/>
                </a:endParaRPr>
              </a:p>
            </p:txBody>
          </p:sp>
        </p:grpSp>
      </p:grpSp>
      <p:sp>
        <p:nvSpPr>
          <p:cNvPr id="29" name="Text Box 131"/>
          <p:cNvSpPr txBox="1">
            <a:spLocks noChangeArrowheads="1"/>
          </p:cNvSpPr>
          <p:nvPr/>
        </p:nvSpPr>
        <p:spPr bwMode="auto">
          <a:xfrm>
            <a:off x="5392633" y="4388373"/>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a:defRPr/>
            </a:pPr>
            <a:r>
              <a:rPr kumimoji="1" lang="zh-CN" altLang="en-US" sz="2400" b="1" kern="0" dirty="0">
                <a:latin typeface="微软雅黑" panose="020B0503020204020204" pitchFamily="34" charset="-122"/>
                <a:ea typeface="微软雅黑" panose="020B0503020204020204" pitchFamily="34" charset="-122"/>
              </a:rPr>
              <a:t>互联网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nodeType="afterEffect">
                                  <p:stCondLst>
                                    <p:cond delay="75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94044-7643-47CE-9DF5-5F3C2F5EF747}"/>
              </a:ext>
            </a:extLst>
          </p:cNvPr>
          <p:cNvSpPr>
            <a:spLocks noGrp="1"/>
          </p:cNvSpPr>
          <p:nvPr>
            <p:ph type="title"/>
          </p:nvPr>
        </p:nvSpPr>
        <p:spPr/>
        <p:txBody>
          <a:bodyPr/>
          <a:lstStyle/>
          <a:p>
            <a:r>
              <a:rPr lang="zh-CN" altLang="en-US" dirty="0"/>
              <a:t>工控实验箱装置简介</a:t>
            </a:r>
          </a:p>
        </p:txBody>
      </p:sp>
      <p:sp>
        <p:nvSpPr>
          <p:cNvPr id="3" name="内容占位符 2">
            <a:extLst>
              <a:ext uri="{FF2B5EF4-FFF2-40B4-BE49-F238E27FC236}">
                <a16:creationId xmlns:a16="http://schemas.microsoft.com/office/drawing/2014/main" id="{976D5ECF-E30C-4595-BE57-ADFA772A9525}"/>
              </a:ext>
            </a:extLst>
          </p:cNvPr>
          <p:cNvSpPr>
            <a:spLocks noGrp="1"/>
          </p:cNvSpPr>
          <p:nvPr>
            <p:ph idx="1"/>
          </p:nvPr>
        </p:nvSpPr>
        <p:spPr/>
        <p:txBody>
          <a:bodyPr/>
          <a:lstStyle/>
          <a:p>
            <a:r>
              <a:rPr lang="zh-CN" altLang="en-US" dirty="0"/>
              <a:t>网络结构</a:t>
            </a:r>
          </a:p>
        </p:txBody>
      </p:sp>
      <p:pic>
        <p:nvPicPr>
          <p:cNvPr id="11" name="图片 10">
            <a:extLst>
              <a:ext uri="{FF2B5EF4-FFF2-40B4-BE49-F238E27FC236}">
                <a16:creationId xmlns:a16="http://schemas.microsoft.com/office/drawing/2014/main" id="{0742D13E-5B07-49D1-93C3-5D4B0342736B}"/>
              </a:ext>
            </a:extLst>
          </p:cNvPr>
          <p:cNvPicPr/>
          <p:nvPr/>
        </p:nvPicPr>
        <p:blipFill>
          <a:blip r:embed="rId2"/>
          <a:srcRect/>
          <a:stretch>
            <a:fillRect/>
          </a:stretch>
        </p:blipFill>
        <p:spPr>
          <a:xfrm>
            <a:off x="2196459" y="2257433"/>
            <a:ext cx="6838161" cy="4165242"/>
          </a:xfrm>
          <a:prstGeom prst="rect">
            <a:avLst/>
          </a:prstGeom>
        </p:spPr>
      </p:pic>
    </p:spTree>
    <p:extLst>
      <p:ext uri="{BB962C8B-B14F-4D97-AF65-F5344CB8AC3E}">
        <p14:creationId xmlns:p14="http://schemas.microsoft.com/office/powerpoint/2010/main" val="30322327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673538" y="1405696"/>
            <a:ext cx="10845143" cy="412749"/>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8" name="矩形 4"/>
          <p:cNvSpPr>
            <a:spLocks noChangeArrowheads="1"/>
          </p:cNvSpPr>
          <p:nvPr/>
        </p:nvSpPr>
        <p:spPr bwMode="auto">
          <a:xfrm>
            <a:off x="830860" y="1356192"/>
            <a:ext cx="325762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67" b="1" dirty="0">
                <a:latin typeface="微软雅黑" panose="020B0503020204020204" pitchFamily="34" charset="-122"/>
                <a:ea typeface="微软雅黑" panose="020B0503020204020204" pitchFamily="34" charset="-122"/>
              </a:rPr>
              <a:t>散列函数的两个特点</a:t>
            </a:r>
          </a:p>
        </p:txBody>
      </p:sp>
      <p:sp>
        <p:nvSpPr>
          <p:cNvPr id="6" name="Rectangle 46"/>
          <p:cNvSpPr>
            <a:spLocks noChangeArrowheads="1"/>
          </p:cNvSpPr>
          <p:nvPr/>
        </p:nvSpPr>
        <p:spPr bwMode="auto">
          <a:xfrm>
            <a:off x="679299" y="1859075"/>
            <a:ext cx="10838688" cy="2853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609585" indent="-609585" eaLnBrk="0" hangingPunct="0">
              <a:lnSpc>
                <a:spcPts val="4400"/>
              </a:lnSpc>
              <a:buClr>
                <a:srgbClr val="0070C0"/>
              </a:buClr>
              <a:buFont typeface="+mj-lt"/>
              <a:buAutoNum type="arabicPeriod"/>
            </a:pPr>
            <a:r>
              <a:rPr lang="zh-CN" altLang="en-US" sz="2667" b="1" dirty="0">
                <a:latin typeface="微软雅黑" panose="020B0503020204020204" pitchFamily="34" charset="-122"/>
                <a:ea typeface="微软雅黑" panose="020B0503020204020204" pitchFamily="34" charset="-122"/>
              </a:rPr>
              <a:t>散列函数的输入长度可以很长，但其输出长度则是固定的，并且较短。散列函数的输出叫做散列值，或更简单些，称为</a:t>
            </a:r>
            <a:r>
              <a:rPr lang="zh-CN" altLang="en-US" sz="2667" b="1" dirty="0">
                <a:solidFill>
                  <a:srgbClr val="0000FF"/>
                </a:solidFill>
                <a:latin typeface="微软雅黑" panose="020B0503020204020204" pitchFamily="34" charset="-122"/>
                <a:ea typeface="微软雅黑" panose="020B0503020204020204" pitchFamily="34" charset="-122"/>
              </a:rPr>
              <a:t>散列</a:t>
            </a:r>
            <a:r>
              <a:rPr lang="zh-CN" altLang="en-US" sz="2667" b="1" dirty="0">
                <a:latin typeface="微软雅黑" panose="020B0503020204020204" pitchFamily="34" charset="-122"/>
                <a:ea typeface="微软雅黑" panose="020B0503020204020204" pitchFamily="34" charset="-122"/>
              </a:rPr>
              <a:t>。</a:t>
            </a:r>
          </a:p>
          <a:p>
            <a:pPr marL="609585" indent="-609585" eaLnBrk="0" hangingPunct="0">
              <a:lnSpc>
                <a:spcPts val="4400"/>
              </a:lnSpc>
              <a:buClr>
                <a:srgbClr val="0070C0"/>
              </a:buClr>
              <a:buFont typeface="+mj-lt"/>
              <a:buAutoNum type="arabicPeriod"/>
            </a:pPr>
            <a:r>
              <a:rPr lang="zh-CN" altLang="en-US" sz="2667" b="1" dirty="0">
                <a:latin typeface="微软雅黑" panose="020B0503020204020204" pitchFamily="34" charset="-122"/>
                <a:ea typeface="微软雅黑" panose="020B0503020204020204" pitchFamily="34" charset="-122"/>
              </a:rPr>
              <a:t>不同的散列值肯定对应于不同的输入，但不同的输入却可能得出相同的散列值。这就是说，散列函数的输入和输出并非一一对应，而是</a:t>
            </a:r>
            <a:r>
              <a:rPr lang="zh-CN" altLang="en-US" sz="2667" b="1" dirty="0">
                <a:solidFill>
                  <a:srgbClr val="0000FF"/>
                </a:solidFill>
                <a:latin typeface="微软雅黑" panose="020B0503020204020204" pitchFamily="34" charset="-122"/>
                <a:ea typeface="微软雅黑" panose="020B0503020204020204" pitchFamily="34" charset="-122"/>
              </a:rPr>
              <a:t>多对一</a:t>
            </a:r>
            <a:r>
              <a:rPr lang="zh-CN" altLang="en-US" sz="2667" b="1" dirty="0">
                <a:latin typeface="微软雅黑" panose="020B0503020204020204" pitchFamily="34" charset="-122"/>
                <a:ea typeface="微软雅黑" panose="020B0503020204020204" pitchFamily="34" charset="-122"/>
              </a:rPr>
              <a:t>的。</a:t>
            </a:r>
          </a:p>
        </p:txBody>
      </p:sp>
      <p:sp>
        <p:nvSpPr>
          <p:cNvPr id="5" name="AutoShape 5">
            <a:extLst>
              <a:ext uri="{FF2B5EF4-FFF2-40B4-BE49-F238E27FC236}">
                <a16:creationId xmlns:a16="http://schemas.microsoft.com/office/drawing/2014/main" id="{8B1160DB-C5D5-44B8-BC15-EA5B83A46296}"/>
              </a:ext>
            </a:extLst>
          </p:cNvPr>
          <p:cNvSpPr>
            <a:spLocks noChangeArrowheads="1"/>
          </p:cNvSpPr>
          <p:nvPr/>
        </p:nvSpPr>
        <p:spPr bwMode="auto">
          <a:xfrm>
            <a:off x="679301" y="863013"/>
            <a:ext cx="10838687" cy="471907"/>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 name="Rectangle 6">
            <a:extLst>
              <a:ext uri="{FF2B5EF4-FFF2-40B4-BE49-F238E27FC236}">
                <a16:creationId xmlns:a16="http://schemas.microsoft.com/office/drawing/2014/main" id="{15D97FD9-6141-49FB-981D-694EFC5787A3}"/>
              </a:ext>
            </a:extLst>
          </p:cNvPr>
          <p:cNvSpPr>
            <a:spLocks noChangeArrowheads="1"/>
          </p:cNvSpPr>
          <p:nvPr/>
        </p:nvSpPr>
        <p:spPr bwMode="auto">
          <a:xfrm>
            <a:off x="4981995" y="818732"/>
            <a:ext cx="223330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667" b="1" dirty="0">
                <a:solidFill>
                  <a:schemeClr val="bg1"/>
                </a:solidFill>
                <a:latin typeface="微软雅黑" panose="020B0503020204020204" pitchFamily="34" charset="-122"/>
                <a:ea typeface="微软雅黑" panose="020B0503020204020204" pitchFamily="34" charset="-122"/>
              </a:rPr>
              <a:t>单向散列函数</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672845" y="1316383"/>
            <a:ext cx="10845143" cy="412749"/>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 name="矩形 4"/>
          <p:cNvSpPr>
            <a:spLocks noChangeArrowheads="1"/>
          </p:cNvSpPr>
          <p:nvPr/>
        </p:nvSpPr>
        <p:spPr bwMode="auto">
          <a:xfrm>
            <a:off x="830166" y="1266879"/>
            <a:ext cx="325762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67" b="1" dirty="0">
                <a:latin typeface="微软雅黑" panose="020B0503020204020204" pitchFamily="34" charset="-122"/>
                <a:ea typeface="微软雅黑" panose="020B0503020204020204" pitchFamily="34" charset="-122"/>
              </a:rPr>
              <a:t>密码散列函数的特点</a:t>
            </a:r>
          </a:p>
        </p:txBody>
      </p:sp>
      <p:sp>
        <p:nvSpPr>
          <p:cNvPr id="7" name="Rectangle 46"/>
          <p:cNvSpPr>
            <a:spLocks noChangeArrowheads="1"/>
          </p:cNvSpPr>
          <p:nvPr/>
        </p:nvSpPr>
        <p:spPr bwMode="auto">
          <a:xfrm>
            <a:off x="679299" y="1764683"/>
            <a:ext cx="10838688"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609585" indent="-609585"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在密码学中使用的散列函数称为</a:t>
            </a:r>
            <a:r>
              <a:rPr lang="zh-CN" altLang="en-US" sz="2667" b="1" dirty="0">
                <a:solidFill>
                  <a:srgbClr val="0000FF"/>
                </a:solidFill>
                <a:latin typeface="微软雅黑" panose="020B0503020204020204" pitchFamily="34" charset="-122"/>
                <a:ea typeface="微软雅黑" panose="020B0503020204020204" pitchFamily="34" charset="-122"/>
              </a:rPr>
              <a:t>密码散列函数</a:t>
            </a:r>
            <a:r>
              <a:rPr lang="zh-CN" altLang="en-US" sz="2667" b="1" dirty="0">
                <a:latin typeface="微软雅黑" panose="020B0503020204020204" pitchFamily="34" charset="-122"/>
                <a:ea typeface="微软雅黑" panose="020B0503020204020204" pitchFamily="34" charset="-122"/>
              </a:rPr>
              <a:t>。</a:t>
            </a:r>
          </a:p>
          <a:p>
            <a:pPr marL="609585" indent="-609585"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特点：</a:t>
            </a:r>
            <a:r>
              <a:rPr lang="zh-CN" altLang="en-US" sz="2667" b="1" dirty="0">
                <a:solidFill>
                  <a:srgbClr val="0000FF"/>
                </a:solidFill>
                <a:latin typeface="微软雅黑" panose="020B0503020204020204" pitchFamily="34" charset="-122"/>
                <a:ea typeface="微软雅黑" panose="020B0503020204020204" pitchFamily="34" charset="-122"/>
              </a:rPr>
              <a:t>单向性</a:t>
            </a:r>
            <a:r>
              <a:rPr lang="zh-CN" altLang="en-US" sz="2667" b="1" dirty="0">
                <a:latin typeface="微软雅黑" panose="020B0503020204020204" pitchFamily="34" charset="-122"/>
                <a:ea typeface="微软雅黑" panose="020B0503020204020204" pitchFamily="34" charset="-122"/>
              </a:rPr>
              <a:t>。</a:t>
            </a:r>
          </a:p>
          <a:p>
            <a:pPr marL="1064657" indent="-469888"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要找到两个不同的报文，它们具有同样的密码散列函数输出，在计算上是不可行的。</a:t>
            </a:r>
          </a:p>
          <a:p>
            <a:pPr marL="1064657" indent="-469888"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也就是说，密码散列函数实际上是一种单向函数 </a:t>
            </a:r>
            <a:r>
              <a:rPr lang="en-US" altLang="zh-CN" sz="2667" b="1" dirty="0">
                <a:latin typeface="微软雅黑" panose="020B0503020204020204" pitchFamily="34" charset="-122"/>
                <a:ea typeface="微软雅黑" panose="020B0503020204020204" pitchFamily="34" charset="-122"/>
              </a:rPr>
              <a:t>(one-way function)</a:t>
            </a:r>
            <a:r>
              <a:rPr lang="zh-CN" altLang="en-US" sz="2667"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5"/>
          <p:cNvSpPr>
            <a:spLocks noChangeArrowheads="1"/>
          </p:cNvSpPr>
          <p:nvPr/>
        </p:nvSpPr>
        <p:spPr bwMode="auto">
          <a:xfrm>
            <a:off x="672845" y="813519"/>
            <a:ext cx="10845143" cy="412749"/>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2" name="矩形 4"/>
          <p:cNvSpPr>
            <a:spLocks noChangeArrowheads="1"/>
          </p:cNvSpPr>
          <p:nvPr/>
        </p:nvSpPr>
        <p:spPr bwMode="auto">
          <a:xfrm>
            <a:off x="830166" y="764015"/>
            <a:ext cx="325762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67" b="1" dirty="0">
                <a:latin typeface="微软雅黑" panose="020B0503020204020204" pitchFamily="34" charset="-122"/>
                <a:ea typeface="微软雅黑" panose="020B0503020204020204" pitchFamily="34" charset="-122"/>
              </a:rPr>
              <a:t>密码散列函数的特点</a:t>
            </a:r>
          </a:p>
        </p:txBody>
      </p:sp>
      <p:sp>
        <p:nvSpPr>
          <p:cNvPr id="2" name="圆角矩形 1"/>
          <p:cNvSpPr/>
          <p:nvPr/>
        </p:nvSpPr>
        <p:spPr>
          <a:xfrm>
            <a:off x="679299" y="1370674"/>
            <a:ext cx="10838687" cy="438573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p:nvSpPr>
        <p:spPr>
          <a:xfrm>
            <a:off x="2483010" y="4998752"/>
            <a:ext cx="7113663" cy="420564"/>
          </a:xfrm>
          <a:prstGeom prst="rect">
            <a:avLst/>
          </a:prstGeom>
          <a:solidFill>
            <a:srgbClr val="00FFFF"/>
          </a:solidFill>
          <a:ln>
            <a:solidFill>
              <a:schemeClr val="tx1"/>
            </a:solidFill>
          </a:ln>
        </p:spPr>
        <p:txBody>
          <a:bodyPr wrap="square">
            <a:spAutoFit/>
          </a:bodyPr>
          <a:lstStyle/>
          <a:p>
            <a:r>
              <a:rPr lang="zh-CN" altLang="en-US" sz="2133" b="1" dirty="0">
                <a:latin typeface="微软雅黑" panose="020B0503020204020204" pitchFamily="34" charset="-122"/>
                <a:ea typeface="微软雅黑" panose="020B0503020204020204" pitchFamily="34" charset="-122"/>
              </a:rPr>
              <a:t>散列 </a:t>
            </a:r>
            <a:r>
              <a:rPr lang="en-US" altLang="zh-CN" sz="2133" b="1" i="1" dirty="0">
                <a:latin typeface="微软雅黑" panose="020B0503020204020204" pitchFamily="34" charset="-122"/>
                <a:ea typeface="微软雅黑" panose="020B0503020204020204" pitchFamily="34" charset="-122"/>
              </a:rPr>
              <a:t>H(X) </a:t>
            </a:r>
            <a:r>
              <a:rPr lang="zh-CN" altLang="en-US" sz="2133" b="1" dirty="0">
                <a:latin typeface="微软雅黑" panose="020B0503020204020204" pitchFamily="34" charset="-122"/>
                <a:ea typeface="微软雅黑" panose="020B0503020204020204" pitchFamily="34" charset="-122"/>
              </a:rPr>
              <a:t>可用来保护明文</a:t>
            </a:r>
            <a:r>
              <a:rPr lang="zh-CN" altLang="en-US" sz="2133" b="1" i="1" dirty="0">
                <a:latin typeface="微软雅黑" panose="020B0503020204020204" pitchFamily="34" charset="-122"/>
                <a:ea typeface="微软雅黑" panose="020B0503020204020204" pitchFamily="34" charset="-122"/>
              </a:rPr>
              <a:t> </a:t>
            </a:r>
            <a:r>
              <a:rPr lang="en-US" altLang="zh-CN" sz="2133" b="1" i="1" dirty="0">
                <a:latin typeface="微软雅黑" panose="020B0503020204020204" pitchFamily="34" charset="-122"/>
                <a:ea typeface="微软雅黑" panose="020B0503020204020204" pitchFamily="34" charset="-122"/>
              </a:rPr>
              <a:t>X </a:t>
            </a:r>
            <a:r>
              <a:rPr lang="zh-CN" altLang="en-US" sz="2133" b="1" dirty="0">
                <a:latin typeface="微软雅黑" panose="020B0503020204020204" pitchFamily="34" charset="-122"/>
                <a:ea typeface="微软雅黑" panose="020B0503020204020204" pitchFamily="34" charset="-122"/>
              </a:rPr>
              <a:t>的完整性，防篡改和伪造。</a:t>
            </a:r>
          </a:p>
        </p:txBody>
      </p:sp>
      <p:grpSp>
        <p:nvGrpSpPr>
          <p:cNvPr id="8" name="组合 7"/>
          <p:cNvGrpSpPr/>
          <p:nvPr/>
        </p:nvGrpSpPr>
        <p:grpSpPr>
          <a:xfrm>
            <a:off x="970856" y="1831092"/>
            <a:ext cx="10247477" cy="2885464"/>
            <a:chOff x="2864768" y="3919714"/>
            <a:chExt cx="5945470" cy="1947687"/>
          </a:xfrm>
        </p:grpSpPr>
        <p:sp>
          <p:nvSpPr>
            <p:cNvPr id="9" name="TextBox 8"/>
            <p:cNvSpPr txBox="1"/>
            <p:nvPr/>
          </p:nvSpPr>
          <p:spPr>
            <a:xfrm>
              <a:off x="3043327" y="3919714"/>
              <a:ext cx="901399" cy="283881"/>
            </a:xfrm>
            <a:prstGeom prst="rect">
              <a:avLst/>
            </a:prstGeom>
            <a:noFill/>
          </p:spPr>
          <p:txBody>
            <a:bodyPr wrap="none" rtlCol="0">
              <a:spAutoFit/>
            </a:bodyPr>
            <a:lstStyle/>
            <a:p>
              <a:pPr algn="ctr"/>
              <a:r>
                <a:rPr lang="zh-CN" altLang="en-US" sz="2133" b="1" dirty="0">
                  <a:latin typeface="微软雅黑" panose="020B0503020204020204" pitchFamily="34" charset="-122"/>
                  <a:ea typeface="微软雅黑" panose="020B0503020204020204" pitchFamily="34" charset="-122"/>
                </a:rPr>
                <a:t>长的明文 </a:t>
              </a:r>
              <a:r>
                <a:rPr lang="en-US" altLang="zh-CN" sz="2133" b="1" i="1" dirty="0">
                  <a:latin typeface="微软雅黑" panose="020B0503020204020204" pitchFamily="34" charset="-122"/>
                  <a:ea typeface="微软雅黑" panose="020B0503020204020204" pitchFamily="34" charset="-122"/>
                  <a:cs typeface="Times New Roman" panose="02020603050405020304" pitchFamily="18" charset="0"/>
                </a:rPr>
                <a:t>X</a:t>
              </a:r>
              <a:endParaRPr lang="zh-CN" altLang="en-US" sz="2133" b="1" i="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5067838" y="4552664"/>
              <a:ext cx="1440160" cy="532520"/>
            </a:xfrm>
            <a:prstGeom prst="rect">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散列函数 </a:t>
              </a:r>
              <a:r>
                <a:rPr lang="en-US" altLang="zh-CN" sz="2400" b="1" i="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i="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X </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流程图: 文档 10"/>
            <p:cNvSpPr/>
            <p:nvPr/>
          </p:nvSpPr>
          <p:spPr>
            <a:xfrm>
              <a:off x="7403251" y="4681519"/>
              <a:ext cx="1406987" cy="763706"/>
            </a:xfrm>
            <a:prstGeom prst="flowChartDocument">
              <a:avLst/>
            </a:prstGeom>
            <a:solidFill>
              <a:srgbClr val="009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33" b="1" dirty="0">
                  <a:solidFill>
                    <a:schemeClr val="bg1"/>
                  </a:solidFill>
                  <a:latin typeface="微软雅黑" panose="020B0503020204020204" pitchFamily="34" charset="-122"/>
                  <a:ea typeface="微软雅黑" panose="020B0503020204020204" pitchFamily="34" charset="-122"/>
                </a:rPr>
                <a:t>10010…1011</a:t>
              </a:r>
              <a:endParaRPr lang="zh-CN" altLang="en-US" sz="2133" b="1" dirty="0">
                <a:solidFill>
                  <a:schemeClr val="bg1"/>
                </a:solidFill>
                <a:latin typeface="微软雅黑" panose="020B0503020204020204" pitchFamily="34" charset="-122"/>
                <a:ea typeface="微软雅黑" panose="020B0503020204020204" pitchFamily="34" charset="-122"/>
              </a:endParaRPr>
            </a:p>
          </p:txBody>
        </p:sp>
        <p:sp>
          <p:nvSpPr>
            <p:cNvPr id="12" name="右箭头 11"/>
            <p:cNvSpPr/>
            <p:nvPr/>
          </p:nvSpPr>
          <p:spPr>
            <a:xfrm>
              <a:off x="4213424" y="4791117"/>
              <a:ext cx="825479" cy="150051"/>
            </a:xfrm>
            <a:prstGeom prst="rightArrow">
              <a:avLst>
                <a:gd name="adj1" fmla="val 50000"/>
                <a:gd name="adj2" fmla="val 119191"/>
              </a:avLst>
            </a:prstGeom>
            <a:solidFill>
              <a:srgbClr val="FF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endParaRPr>
            </a:p>
          </p:txBody>
        </p:sp>
        <p:sp>
          <p:nvSpPr>
            <p:cNvPr id="13" name="右箭头 12"/>
            <p:cNvSpPr/>
            <p:nvPr/>
          </p:nvSpPr>
          <p:spPr>
            <a:xfrm>
              <a:off x="6517680" y="4797153"/>
              <a:ext cx="864096" cy="163379"/>
            </a:xfrm>
            <a:prstGeom prst="rightArrow">
              <a:avLst>
                <a:gd name="adj1" fmla="val 50000"/>
                <a:gd name="adj2" fmla="val 119191"/>
              </a:avLst>
            </a:prstGeom>
            <a:solidFill>
              <a:srgbClr val="FF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endParaRPr>
            </a:p>
          </p:txBody>
        </p:sp>
        <p:sp>
          <p:nvSpPr>
            <p:cNvPr id="14" name="流程图: 文档 13"/>
            <p:cNvSpPr/>
            <p:nvPr/>
          </p:nvSpPr>
          <p:spPr>
            <a:xfrm>
              <a:off x="2864768" y="4211217"/>
              <a:ext cx="1348656" cy="1656184"/>
            </a:xfrm>
            <a:prstGeom prst="flowChartDocument">
              <a:avLst/>
            </a:prstGeom>
            <a:solidFill>
              <a:srgbClr val="99FF6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2864768" y="4246057"/>
              <a:ext cx="1348656" cy="1391659"/>
            </a:xfrm>
            <a:prstGeom prst="rect">
              <a:avLst/>
            </a:prstGeom>
            <a:noFill/>
          </p:spPr>
          <p:txBody>
            <a:bodyPr wrap="square" rtlCol="0">
              <a:spAutoFit/>
            </a:bodyPr>
            <a:lstStyle/>
            <a:p>
              <a:r>
                <a:rPr lang="en-US" altLang="zh-CN" sz="2133" b="1" dirty="0">
                  <a:latin typeface="微软雅黑" panose="020B0503020204020204" pitchFamily="34" charset="-122"/>
                  <a:ea typeface="微软雅黑" panose="020B0503020204020204" pitchFamily="34" charset="-122"/>
                </a:rPr>
                <a:t>The ABC Computer Network………………</a:t>
              </a:r>
            </a:p>
            <a:p>
              <a:r>
                <a:rPr lang="en-US" altLang="zh-CN" sz="2133" b="1" dirty="0">
                  <a:latin typeface="微软雅黑" panose="020B0503020204020204" pitchFamily="34" charset="-122"/>
                  <a:ea typeface="微软雅黑" panose="020B0503020204020204" pitchFamily="34" charset="-122"/>
                </a:rPr>
                <a:t>………………………</a:t>
              </a:r>
            </a:p>
          </p:txBody>
        </p:sp>
        <p:sp>
          <p:nvSpPr>
            <p:cNvPr id="16" name="TextBox 15"/>
            <p:cNvSpPr txBox="1"/>
            <p:nvPr/>
          </p:nvSpPr>
          <p:spPr>
            <a:xfrm>
              <a:off x="5088910" y="4181668"/>
              <a:ext cx="1379441" cy="283881"/>
            </a:xfrm>
            <a:prstGeom prst="rect">
              <a:avLst/>
            </a:prstGeom>
            <a:noFill/>
          </p:spPr>
          <p:txBody>
            <a:bodyPr wrap="none" rtlCol="0">
              <a:spAutoFit/>
            </a:bodyPr>
            <a:lstStyle/>
            <a:p>
              <a:pPr algn="ctr"/>
              <a:r>
                <a:rPr lang="zh-CN" altLang="en-US" sz="2133"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多对一的单向变换</a:t>
              </a:r>
            </a:p>
          </p:txBody>
        </p:sp>
        <p:sp>
          <p:nvSpPr>
            <p:cNvPr id="17" name="TextBox 16"/>
            <p:cNvSpPr txBox="1"/>
            <p:nvPr/>
          </p:nvSpPr>
          <p:spPr>
            <a:xfrm>
              <a:off x="7430102" y="4137102"/>
              <a:ext cx="1061366" cy="505436"/>
            </a:xfrm>
            <a:prstGeom prst="rect">
              <a:avLst/>
            </a:prstGeom>
            <a:noFill/>
          </p:spPr>
          <p:txBody>
            <a:bodyPr wrap="none" rtlCol="0">
              <a:spAutoFit/>
            </a:bodyPr>
            <a:lstStyle/>
            <a:p>
              <a:pPr algn="ctr"/>
              <a:r>
                <a:rPr lang="zh-CN" altLang="en-US" sz="2133" b="1" dirty="0">
                  <a:latin typeface="微软雅黑" panose="020B0503020204020204" pitchFamily="34" charset="-122"/>
                  <a:ea typeface="微软雅黑" panose="020B0503020204020204" pitchFamily="34" charset="-122"/>
                  <a:cs typeface="Times New Roman" panose="02020603050405020304" pitchFamily="18" charset="0"/>
                </a:rPr>
                <a:t>得出固定长度</a:t>
              </a:r>
              <a:endParaRPr lang="en-US" altLang="zh-CN" sz="2133"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2133" b="1" dirty="0">
                  <a:latin typeface="微软雅黑" panose="020B0503020204020204" pitchFamily="34" charset="-122"/>
                  <a:ea typeface="微软雅黑" panose="020B0503020204020204" pitchFamily="34" charset="-122"/>
                  <a:cs typeface="Times New Roman" panose="02020603050405020304" pitchFamily="18" charset="0"/>
                </a:rPr>
                <a:t>的散列值</a:t>
              </a:r>
            </a:p>
          </p:txBody>
        </p:sp>
        <p:sp>
          <p:nvSpPr>
            <p:cNvPr id="18" name="右箭头 17"/>
            <p:cNvSpPr/>
            <p:nvPr/>
          </p:nvSpPr>
          <p:spPr>
            <a:xfrm rot="10800000">
              <a:off x="4213425" y="5229200"/>
              <a:ext cx="3168351" cy="163378"/>
            </a:xfrm>
            <a:prstGeom prst="rightArrow">
              <a:avLst>
                <a:gd name="adj1" fmla="val 50000"/>
                <a:gd name="adj2" fmla="val 119191"/>
              </a:avLst>
            </a:prstGeom>
            <a:solidFill>
              <a:srgbClr val="FF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521065" y="4729335"/>
              <a:ext cx="467069" cy="976421"/>
            </a:xfrm>
            <a:prstGeom prst="rect">
              <a:avLst/>
            </a:prstGeom>
            <a:noFill/>
          </p:spPr>
          <p:txBody>
            <a:bodyPr wrap="none" rtlCol="0">
              <a:spAutoFit/>
            </a:bodyPr>
            <a:lstStyle/>
            <a:p>
              <a:r>
                <a:rPr lang="zh-CN" altLang="en-US" sz="8800" b="1" dirty="0">
                  <a:solidFill>
                    <a:srgbClr val="0000FF"/>
                  </a:solidFill>
                  <a:latin typeface="微软雅黑" panose="020B0503020204020204" pitchFamily="34" charset="-122"/>
                  <a:ea typeface="微软雅黑" panose="020B0503020204020204" pitchFamily="34" charset="-122"/>
                  <a:sym typeface="Symbol" panose="05050102010706020507"/>
                </a:rPr>
                <a:t></a:t>
              </a:r>
              <a:endParaRPr lang="zh-CN" altLang="en-US" sz="8800" b="1" dirty="0">
                <a:solidFill>
                  <a:srgbClr val="0000FF"/>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4920444" y="5466710"/>
              <a:ext cx="1714257" cy="311624"/>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逆向变换是不可能的</a:t>
              </a: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679301" y="1499708"/>
            <a:ext cx="10838687" cy="471907"/>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 name="Rectangle 6"/>
          <p:cNvSpPr>
            <a:spLocks noChangeArrowheads="1"/>
          </p:cNvSpPr>
          <p:nvPr/>
        </p:nvSpPr>
        <p:spPr bwMode="auto">
          <a:xfrm>
            <a:off x="4263847" y="1455427"/>
            <a:ext cx="366959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667" b="1" dirty="0">
                <a:solidFill>
                  <a:schemeClr val="bg1"/>
                </a:solidFill>
                <a:latin typeface="微软雅黑" panose="020B0503020204020204" pitchFamily="34" charset="-122"/>
                <a:ea typeface="微软雅黑" panose="020B0503020204020204" pitchFamily="34" charset="-122"/>
              </a:rPr>
              <a:t>2. </a:t>
            </a:r>
            <a:r>
              <a:rPr lang="zh-CN" altLang="en-US" sz="2667" b="1" dirty="0">
                <a:solidFill>
                  <a:schemeClr val="bg1"/>
                </a:solidFill>
                <a:latin typeface="微软雅黑" panose="020B0503020204020204" pitchFamily="34" charset="-122"/>
                <a:ea typeface="微软雅黑" panose="020B0503020204020204" pitchFamily="34" charset="-122"/>
              </a:rPr>
              <a:t>实用的密码散列函数</a:t>
            </a:r>
            <a:endParaRPr lang="en-US" altLang="zh-CN" sz="2667" b="1" dirty="0">
              <a:solidFill>
                <a:schemeClr val="bg1"/>
              </a:solidFill>
              <a:latin typeface="微软雅黑" panose="020B0503020204020204" pitchFamily="34" charset="-122"/>
              <a:ea typeface="微软雅黑" panose="020B0503020204020204" pitchFamily="34" charset="-122"/>
            </a:endParaRPr>
          </a:p>
        </p:txBody>
      </p:sp>
      <p:sp>
        <p:nvSpPr>
          <p:cNvPr id="4" name="Rectangle 46"/>
          <p:cNvSpPr>
            <a:spLocks noChangeArrowheads="1"/>
          </p:cNvSpPr>
          <p:nvPr/>
        </p:nvSpPr>
        <p:spPr bwMode="auto">
          <a:xfrm>
            <a:off x="679299" y="1997035"/>
            <a:ext cx="11047035"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通过许多学者的不断努力，已经设计出一些实用的密码散列函数（或称为散列算法），其中最出名的就是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和 </a:t>
            </a:r>
            <a:r>
              <a:rPr lang="en-US" altLang="zh-CN" sz="2667" b="1" dirty="0">
                <a:latin typeface="微软雅黑" panose="020B0503020204020204" pitchFamily="34" charset="-122"/>
                <a:ea typeface="微软雅黑" panose="020B0503020204020204" pitchFamily="34" charset="-122"/>
              </a:rPr>
              <a:t>SHA-1</a:t>
            </a:r>
            <a:r>
              <a:rPr lang="zh-CN" altLang="en-US" sz="2667" b="1" dirty="0">
                <a:latin typeface="微软雅黑" panose="020B0503020204020204" pitchFamily="34" charset="-122"/>
                <a:ea typeface="微软雅黑" panose="020B0503020204020204" pitchFamily="34" charset="-122"/>
              </a:rPr>
              <a:t>。</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报文摘要算法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公布于</a:t>
            </a:r>
            <a:r>
              <a:rPr lang="en-US" altLang="zh-CN" sz="2667" b="1" dirty="0">
                <a:latin typeface="微软雅黑" panose="020B0503020204020204" pitchFamily="34" charset="-122"/>
                <a:ea typeface="微软雅黑" panose="020B0503020204020204" pitchFamily="34" charset="-122"/>
              </a:rPr>
              <a:t>RFC 1321 (1991</a:t>
            </a:r>
            <a:r>
              <a:rPr lang="zh-CN" altLang="en-US" sz="2667" b="1" dirty="0">
                <a:latin typeface="微软雅黑" panose="020B0503020204020204" pitchFamily="34" charset="-122"/>
                <a:ea typeface="微软雅黑" panose="020B0503020204020204" pitchFamily="34" charset="-122"/>
              </a:rPr>
              <a:t>年</a:t>
            </a:r>
            <a:r>
              <a:rPr lang="en-US" altLang="zh-CN" sz="2667" b="1" dirty="0">
                <a:latin typeface="微软雅黑" panose="020B0503020204020204" pitchFamily="34" charset="-122"/>
                <a:ea typeface="微软雅黑" panose="020B0503020204020204" pitchFamily="34" charset="-122"/>
              </a:rPr>
              <a:t>)</a:t>
            </a:r>
            <a:r>
              <a:rPr lang="zh-CN" altLang="en-US" sz="2667" b="1" dirty="0">
                <a:latin typeface="微软雅黑" panose="020B0503020204020204" pitchFamily="34" charset="-122"/>
                <a:ea typeface="微软雅黑" panose="020B0503020204020204" pitchFamily="34" charset="-122"/>
              </a:rPr>
              <a:t>，并获得了非常广泛的应用。</a:t>
            </a:r>
          </a:p>
          <a:p>
            <a:pPr marL="457189" indent="-457189" eaLnBrk="0" hangingPunct="0">
              <a:lnSpc>
                <a:spcPts val="4400"/>
              </a:lnSpc>
              <a:buClr>
                <a:srgbClr val="0070C0"/>
              </a:buClr>
              <a:buFont typeface="Wingdings" panose="05000000000000000000" pitchFamily="2" charset="2"/>
              <a:buChar char="l"/>
            </a:pPr>
            <a:r>
              <a:rPr lang="en-US" altLang="zh-CN" sz="2667" b="1" dirty="0">
                <a:latin typeface="微软雅黑" panose="020B0503020204020204" pitchFamily="34" charset="-122"/>
                <a:ea typeface="微软雅黑" panose="020B0503020204020204" pitchFamily="34" charset="-122"/>
              </a:rPr>
              <a:t>SHA-1</a:t>
            </a:r>
            <a:r>
              <a:rPr lang="zh-CN" altLang="en-US" sz="2667" b="1" dirty="0">
                <a:latin typeface="微软雅黑" panose="020B0503020204020204" pitchFamily="34" charset="-122"/>
                <a:ea typeface="微软雅黑" panose="020B0503020204020204" pitchFamily="34" charset="-122"/>
              </a:rPr>
              <a:t>比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更安全，但计算起来却比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要慢些。</a:t>
            </a:r>
            <a:endParaRPr lang="en-US" altLang="zh-CN" sz="2667" b="1" dirty="0">
              <a:latin typeface="微软雅黑" panose="020B0503020204020204" pitchFamily="34" charset="-122"/>
              <a:ea typeface="微软雅黑" panose="020B0503020204020204" pitchFamily="34" charset="-122"/>
            </a:endParaRPr>
          </a:p>
          <a:p>
            <a:pPr marL="457189" indent="-457189" eaLnBrk="0" hangingPunct="0">
              <a:lnSpc>
                <a:spcPts val="4400"/>
              </a:lnSpc>
              <a:buClr>
                <a:srgbClr val="0070C0"/>
              </a:buClr>
              <a:buFont typeface="Wingdings" panose="05000000000000000000" pitchFamily="2" charset="2"/>
              <a:buChar char="l"/>
            </a:pPr>
            <a:r>
              <a:rPr lang="en-US" altLang="zh-CN" sz="2667" b="1" dirty="0">
                <a:latin typeface="微软雅黑" panose="020B0503020204020204" pitchFamily="34" charset="-122"/>
                <a:ea typeface="微软雅黑" panose="020B0503020204020204" pitchFamily="34" charset="-122"/>
              </a:rPr>
              <a:t>SHA-256, SHA-384, SHA-512</a:t>
            </a:r>
          </a:p>
        </p:txBody>
      </p:sp>
    </p:spTree>
    <p:extLst>
      <p:ext uri="{BB962C8B-B14F-4D97-AF65-F5344CB8AC3E}">
        <p14:creationId xmlns:p14="http://schemas.microsoft.com/office/powerpoint/2010/main" val="17531244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679301" y="1499708"/>
            <a:ext cx="10838687" cy="471907"/>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 name="Rectangle 6"/>
          <p:cNvSpPr>
            <a:spLocks noChangeArrowheads="1"/>
          </p:cNvSpPr>
          <p:nvPr/>
        </p:nvSpPr>
        <p:spPr bwMode="auto">
          <a:xfrm>
            <a:off x="4263847" y="1455427"/>
            <a:ext cx="366959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667" b="1" dirty="0">
                <a:solidFill>
                  <a:schemeClr val="bg1"/>
                </a:solidFill>
                <a:latin typeface="微软雅黑" panose="020B0503020204020204" pitchFamily="34" charset="-122"/>
                <a:ea typeface="微软雅黑" panose="020B0503020204020204" pitchFamily="34" charset="-122"/>
              </a:rPr>
              <a:t>2. </a:t>
            </a:r>
            <a:r>
              <a:rPr lang="zh-CN" altLang="en-US" sz="2667" b="1" dirty="0">
                <a:solidFill>
                  <a:schemeClr val="bg1"/>
                </a:solidFill>
                <a:latin typeface="微软雅黑" panose="020B0503020204020204" pitchFamily="34" charset="-122"/>
                <a:ea typeface="微软雅黑" panose="020B0503020204020204" pitchFamily="34" charset="-122"/>
              </a:rPr>
              <a:t>实用的密码散列函数</a:t>
            </a:r>
            <a:endParaRPr lang="en-US" altLang="zh-CN" sz="2667" b="1" dirty="0">
              <a:solidFill>
                <a:schemeClr val="bg1"/>
              </a:solidFill>
              <a:latin typeface="微软雅黑" panose="020B0503020204020204" pitchFamily="34" charset="-122"/>
              <a:ea typeface="微软雅黑" panose="020B0503020204020204" pitchFamily="34" charset="-122"/>
            </a:endParaRPr>
          </a:p>
        </p:txBody>
      </p:sp>
      <p:sp>
        <p:nvSpPr>
          <p:cNvPr id="4" name="Rectangle 46"/>
          <p:cNvSpPr>
            <a:spLocks noChangeArrowheads="1"/>
          </p:cNvSpPr>
          <p:nvPr/>
        </p:nvSpPr>
        <p:spPr bwMode="auto">
          <a:xfrm>
            <a:off x="679299" y="1997035"/>
            <a:ext cx="11047035" cy="2853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通过许多学者的不断努力，已经设计出一些实用的密码散列函数（或称为散列算法），其中最出名的就是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和 </a:t>
            </a:r>
            <a:r>
              <a:rPr lang="en-US" altLang="zh-CN" sz="2667" b="1" dirty="0">
                <a:latin typeface="微软雅黑" panose="020B0503020204020204" pitchFamily="34" charset="-122"/>
                <a:ea typeface="微软雅黑" panose="020B0503020204020204" pitchFamily="34" charset="-122"/>
              </a:rPr>
              <a:t>SHA-1</a:t>
            </a:r>
            <a:r>
              <a:rPr lang="zh-CN" altLang="en-US" sz="2667" b="1" dirty="0">
                <a:latin typeface="微软雅黑" panose="020B0503020204020204" pitchFamily="34" charset="-122"/>
                <a:ea typeface="微软雅黑" panose="020B0503020204020204" pitchFamily="34" charset="-122"/>
              </a:rPr>
              <a:t>。</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报文摘要算法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公布于</a:t>
            </a:r>
            <a:r>
              <a:rPr lang="en-US" altLang="zh-CN" sz="2667" b="1" dirty="0">
                <a:latin typeface="微软雅黑" panose="020B0503020204020204" pitchFamily="34" charset="-122"/>
                <a:ea typeface="微软雅黑" panose="020B0503020204020204" pitchFamily="34" charset="-122"/>
              </a:rPr>
              <a:t>RFC 1321 (1991</a:t>
            </a:r>
            <a:r>
              <a:rPr lang="zh-CN" altLang="en-US" sz="2667" b="1" dirty="0">
                <a:latin typeface="微软雅黑" panose="020B0503020204020204" pitchFamily="34" charset="-122"/>
                <a:ea typeface="微软雅黑" panose="020B0503020204020204" pitchFamily="34" charset="-122"/>
              </a:rPr>
              <a:t>年</a:t>
            </a:r>
            <a:r>
              <a:rPr lang="en-US" altLang="zh-CN" sz="2667" b="1" dirty="0">
                <a:latin typeface="微软雅黑" panose="020B0503020204020204" pitchFamily="34" charset="-122"/>
                <a:ea typeface="微软雅黑" panose="020B0503020204020204" pitchFamily="34" charset="-122"/>
              </a:rPr>
              <a:t>)</a:t>
            </a:r>
            <a:r>
              <a:rPr lang="zh-CN" altLang="en-US" sz="2667" b="1" dirty="0">
                <a:latin typeface="微软雅黑" panose="020B0503020204020204" pitchFamily="34" charset="-122"/>
                <a:ea typeface="微软雅黑" panose="020B0503020204020204" pitchFamily="34" charset="-122"/>
              </a:rPr>
              <a:t>，并获得了非常广泛的应用。</a:t>
            </a:r>
          </a:p>
          <a:p>
            <a:pPr marL="457189" indent="-457189" eaLnBrk="0" hangingPunct="0">
              <a:lnSpc>
                <a:spcPts val="4400"/>
              </a:lnSpc>
              <a:buClr>
                <a:srgbClr val="0070C0"/>
              </a:buClr>
              <a:buFont typeface="Wingdings" panose="05000000000000000000" pitchFamily="2" charset="2"/>
              <a:buChar char="l"/>
            </a:pPr>
            <a:r>
              <a:rPr lang="en-US" altLang="zh-CN" sz="2667" b="1" dirty="0">
                <a:latin typeface="微软雅黑" panose="020B0503020204020204" pitchFamily="34" charset="-122"/>
                <a:ea typeface="微软雅黑" panose="020B0503020204020204" pitchFamily="34" charset="-122"/>
              </a:rPr>
              <a:t>SHA-1</a:t>
            </a:r>
            <a:r>
              <a:rPr lang="zh-CN" altLang="en-US" sz="2667" b="1" dirty="0">
                <a:latin typeface="微软雅黑" panose="020B0503020204020204" pitchFamily="34" charset="-122"/>
                <a:ea typeface="微软雅黑" panose="020B0503020204020204" pitchFamily="34" charset="-122"/>
              </a:rPr>
              <a:t>比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更安全，但计算起来却比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要慢些。</a:t>
            </a:r>
            <a:endParaRPr lang="en-US" altLang="zh-CN" sz="2667"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BD876F4-E289-43C9-AEA0-9AC7AC0EBEFF}"/>
              </a:ext>
            </a:extLst>
          </p:cNvPr>
          <p:cNvPicPr>
            <a:picLocks noChangeAspect="1"/>
          </p:cNvPicPr>
          <p:nvPr/>
        </p:nvPicPr>
        <p:blipFill>
          <a:blip r:embed="rId2"/>
          <a:stretch>
            <a:fillRect/>
          </a:stretch>
        </p:blipFill>
        <p:spPr>
          <a:xfrm>
            <a:off x="3241964" y="5324521"/>
            <a:ext cx="8076001" cy="996275"/>
          </a:xfrm>
          <a:prstGeom prst="rect">
            <a:avLst/>
          </a:prstGeom>
        </p:spPr>
      </p:pic>
      <p:pic>
        <p:nvPicPr>
          <p:cNvPr id="8" name="图片 7">
            <a:extLst>
              <a:ext uri="{FF2B5EF4-FFF2-40B4-BE49-F238E27FC236}">
                <a16:creationId xmlns:a16="http://schemas.microsoft.com/office/drawing/2014/main" id="{DB7F2F47-D3E3-43AA-994D-04A000A7E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99" y="5196716"/>
            <a:ext cx="1615440" cy="1075944"/>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679301" y="1499708"/>
            <a:ext cx="10838687" cy="471907"/>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 name="Rectangle 6"/>
          <p:cNvSpPr>
            <a:spLocks noChangeArrowheads="1"/>
          </p:cNvSpPr>
          <p:nvPr/>
        </p:nvSpPr>
        <p:spPr bwMode="auto">
          <a:xfrm>
            <a:off x="4263847" y="1455427"/>
            <a:ext cx="366959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667" b="1" dirty="0">
                <a:solidFill>
                  <a:schemeClr val="bg1"/>
                </a:solidFill>
                <a:latin typeface="微软雅黑" panose="020B0503020204020204" pitchFamily="34" charset="-122"/>
                <a:ea typeface="微软雅黑" panose="020B0503020204020204" pitchFamily="34" charset="-122"/>
              </a:rPr>
              <a:t>2. </a:t>
            </a:r>
            <a:r>
              <a:rPr lang="zh-CN" altLang="en-US" sz="2667" b="1" dirty="0">
                <a:solidFill>
                  <a:schemeClr val="bg1"/>
                </a:solidFill>
                <a:latin typeface="微软雅黑" panose="020B0503020204020204" pitchFamily="34" charset="-122"/>
                <a:ea typeface="微软雅黑" panose="020B0503020204020204" pitchFamily="34" charset="-122"/>
              </a:rPr>
              <a:t>实用的密码散列函数</a:t>
            </a:r>
            <a:endParaRPr lang="en-US" altLang="zh-CN" sz="2667" b="1" dirty="0">
              <a:solidFill>
                <a:schemeClr val="bg1"/>
              </a:solidFill>
              <a:latin typeface="微软雅黑" panose="020B0503020204020204" pitchFamily="34" charset="-122"/>
              <a:ea typeface="微软雅黑" panose="020B0503020204020204" pitchFamily="34" charset="-122"/>
            </a:endParaRPr>
          </a:p>
        </p:txBody>
      </p:sp>
      <p:sp>
        <p:nvSpPr>
          <p:cNvPr id="4" name="Rectangle 46"/>
          <p:cNvSpPr>
            <a:spLocks noChangeArrowheads="1"/>
          </p:cNvSpPr>
          <p:nvPr/>
        </p:nvSpPr>
        <p:spPr bwMode="auto">
          <a:xfrm>
            <a:off x="679299" y="1997035"/>
            <a:ext cx="11047035" cy="398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通过许多学者的不断努力，已经设计出一些实用的密码散列函数（或称为散列算法），其中最出名的就是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和 </a:t>
            </a:r>
            <a:r>
              <a:rPr lang="en-US" altLang="zh-CN" sz="2667" b="1" dirty="0">
                <a:latin typeface="微软雅黑" panose="020B0503020204020204" pitchFamily="34" charset="-122"/>
                <a:ea typeface="微软雅黑" panose="020B0503020204020204" pitchFamily="34" charset="-122"/>
              </a:rPr>
              <a:t>SHA-1</a:t>
            </a:r>
            <a:r>
              <a:rPr lang="zh-CN" altLang="en-US" sz="2667" b="1" dirty="0">
                <a:latin typeface="微软雅黑" panose="020B0503020204020204" pitchFamily="34" charset="-122"/>
                <a:ea typeface="微软雅黑" panose="020B0503020204020204" pitchFamily="34" charset="-122"/>
              </a:rPr>
              <a:t>。</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报文摘要算法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公布于</a:t>
            </a:r>
            <a:r>
              <a:rPr lang="en-US" altLang="zh-CN" sz="2667" b="1" dirty="0">
                <a:latin typeface="微软雅黑" panose="020B0503020204020204" pitchFamily="34" charset="-122"/>
                <a:ea typeface="微软雅黑" panose="020B0503020204020204" pitchFamily="34" charset="-122"/>
              </a:rPr>
              <a:t>RFC 1321 (1991</a:t>
            </a:r>
            <a:r>
              <a:rPr lang="zh-CN" altLang="en-US" sz="2667" b="1" dirty="0">
                <a:latin typeface="微软雅黑" panose="020B0503020204020204" pitchFamily="34" charset="-122"/>
                <a:ea typeface="微软雅黑" panose="020B0503020204020204" pitchFamily="34" charset="-122"/>
              </a:rPr>
              <a:t>年</a:t>
            </a:r>
            <a:r>
              <a:rPr lang="en-US" altLang="zh-CN" sz="2667" b="1" dirty="0">
                <a:latin typeface="微软雅黑" panose="020B0503020204020204" pitchFamily="34" charset="-122"/>
                <a:ea typeface="微软雅黑" panose="020B0503020204020204" pitchFamily="34" charset="-122"/>
              </a:rPr>
              <a:t>)</a:t>
            </a:r>
            <a:r>
              <a:rPr lang="zh-CN" altLang="en-US" sz="2667" b="1" dirty="0">
                <a:latin typeface="微软雅黑" panose="020B0503020204020204" pitchFamily="34" charset="-122"/>
                <a:ea typeface="微软雅黑" panose="020B0503020204020204" pitchFamily="34" charset="-122"/>
              </a:rPr>
              <a:t>，并获得了非常广泛的应用。</a:t>
            </a:r>
          </a:p>
          <a:p>
            <a:pPr marL="457189" indent="-457189" eaLnBrk="0" hangingPunct="0">
              <a:lnSpc>
                <a:spcPts val="4400"/>
              </a:lnSpc>
              <a:buClr>
                <a:srgbClr val="0070C0"/>
              </a:buClr>
              <a:buFont typeface="Wingdings" panose="05000000000000000000" pitchFamily="2" charset="2"/>
              <a:buChar char="l"/>
            </a:pPr>
            <a:r>
              <a:rPr lang="en-US" altLang="zh-CN" sz="2667" b="1" dirty="0">
                <a:latin typeface="微软雅黑" panose="020B0503020204020204" pitchFamily="34" charset="-122"/>
                <a:ea typeface="微软雅黑" panose="020B0503020204020204" pitchFamily="34" charset="-122"/>
              </a:rPr>
              <a:t>SHA-1</a:t>
            </a:r>
            <a:r>
              <a:rPr lang="zh-CN" altLang="en-US" sz="2667" b="1" dirty="0">
                <a:latin typeface="微软雅黑" panose="020B0503020204020204" pitchFamily="34" charset="-122"/>
                <a:ea typeface="微软雅黑" panose="020B0503020204020204" pitchFamily="34" charset="-122"/>
              </a:rPr>
              <a:t>比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更安全，但计算起来却比 </a:t>
            </a:r>
            <a:r>
              <a:rPr lang="en-US" altLang="zh-CN" sz="2667" b="1" dirty="0">
                <a:latin typeface="微软雅黑" panose="020B0503020204020204" pitchFamily="34" charset="-122"/>
                <a:ea typeface="微软雅黑" panose="020B0503020204020204" pitchFamily="34" charset="-122"/>
              </a:rPr>
              <a:t>MD5 </a:t>
            </a:r>
            <a:r>
              <a:rPr lang="zh-CN" altLang="en-US" sz="2667" b="1" dirty="0">
                <a:latin typeface="微软雅黑" panose="020B0503020204020204" pitchFamily="34" charset="-122"/>
                <a:ea typeface="微软雅黑" panose="020B0503020204020204" pitchFamily="34" charset="-122"/>
              </a:rPr>
              <a:t>要慢些。（已不推荐使用）</a:t>
            </a:r>
            <a:endParaRPr lang="en-US" altLang="zh-CN" sz="2667" b="1" dirty="0">
              <a:latin typeface="微软雅黑" panose="020B0503020204020204" pitchFamily="34" charset="-122"/>
              <a:ea typeface="微软雅黑" panose="020B0503020204020204" pitchFamily="34" charset="-122"/>
            </a:endParaRPr>
          </a:p>
          <a:p>
            <a:pPr marL="457189" indent="-457189" eaLnBrk="0" hangingPunct="0">
              <a:lnSpc>
                <a:spcPts val="4400"/>
              </a:lnSpc>
              <a:buClr>
                <a:srgbClr val="0070C0"/>
              </a:buClr>
              <a:buFont typeface="Wingdings" panose="05000000000000000000" pitchFamily="2" charset="2"/>
              <a:buChar char="l"/>
            </a:pPr>
            <a:r>
              <a:rPr lang="en-US" altLang="zh-CN" sz="2667" b="1" dirty="0">
                <a:latin typeface="微软雅黑" panose="020B0503020204020204" pitchFamily="34" charset="-122"/>
                <a:ea typeface="微软雅黑" panose="020B0503020204020204" pitchFamily="34" charset="-122"/>
              </a:rPr>
              <a:t>SHA-256, SHA-384, SHA-512</a:t>
            </a:r>
            <a:r>
              <a:rPr lang="zh-CN" altLang="en-US" sz="2667" b="1" dirty="0">
                <a:latin typeface="微软雅黑" panose="020B0503020204020204" pitchFamily="34" charset="-122"/>
                <a:ea typeface="微软雅黑" panose="020B0503020204020204" pitchFamily="34" charset="-122"/>
              </a:rPr>
              <a:t>，</a:t>
            </a:r>
            <a:r>
              <a:rPr lang="en-US" altLang="zh-CN" sz="2667" b="1" dirty="0">
                <a:latin typeface="微软雅黑" panose="020B0503020204020204" pitchFamily="34" charset="-122"/>
                <a:ea typeface="微软雅黑" panose="020B0503020204020204" pitchFamily="34" charset="-122"/>
              </a:rPr>
              <a:t>SHA-3</a:t>
            </a:r>
          </a:p>
        </p:txBody>
      </p:sp>
    </p:spTree>
    <p:extLst>
      <p:ext uri="{BB962C8B-B14F-4D97-AF65-F5344CB8AC3E}">
        <p14:creationId xmlns:p14="http://schemas.microsoft.com/office/powerpoint/2010/main" val="8337862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A6571-99CD-4336-B566-2B81D16D1841}"/>
              </a:ext>
            </a:extLst>
          </p:cNvPr>
          <p:cNvSpPr>
            <a:spLocks noGrp="1"/>
          </p:cNvSpPr>
          <p:nvPr>
            <p:ph type="title"/>
          </p:nvPr>
        </p:nvSpPr>
        <p:spPr/>
        <p:txBody>
          <a:bodyPr/>
          <a:lstStyle/>
          <a:p>
            <a:r>
              <a:rPr lang="zh-CN" altLang="en-US"/>
              <a:t>实验内容</a:t>
            </a:r>
          </a:p>
        </p:txBody>
      </p:sp>
      <p:sp>
        <p:nvSpPr>
          <p:cNvPr id="3" name="内容占位符 2">
            <a:extLst>
              <a:ext uri="{FF2B5EF4-FFF2-40B4-BE49-F238E27FC236}">
                <a16:creationId xmlns:a16="http://schemas.microsoft.com/office/drawing/2014/main" id="{4B35119B-FFD5-43A5-98FA-060F93B0AD42}"/>
              </a:ext>
            </a:extLst>
          </p:cNvPr>
          <p:cNvSpPr>
            <a:spLocks noGrp="1"/>
          </p:cNvSpPr>
          <p:nvPr>
            <p:ph idx="1"/>
          </p:nvPr>
        </p:nvSpPr>
        <p:spPr/>
        <p:txBody>
          <a:bodyPr>
            <a:normAutofit fontScale="92500"/>
          </a:bodyPr>
          <a:lstStyle/>
          <a:p>
            <a:r>
              <a:rPr lang="zh-CN" altLang="en-US" dirty="0"/>
              <a:t>基于</a:t>
            </a:r>
            <a:r>
              <a:rPr lang="en-US" altLang="zh-CN" dirty="0"/>
              <a:t>MQTT</a:t>
            </a:r>
            <a:r>
              <a:rPr lang="zh-CN" altLang="en-US" dirty="0"/>
              <a:t>协议，编程模拟实现</a:t>
            </a:r>
            <a:r>
              <a:rPr lang="zh-CN" altLang="en-US" b="1" dirty="0"/>
              <a:t>智能家居应用场景</a:t>
            </a:r>
            <a:r>
              <a:rPr lang="zh-CN" altLang="en-US" dirty="0"/>
              <a:t>下用户控制物联网设备的原型程序。原型系统至少包含如下功能：</a:t>
            </a:r>
            <a:endParaRPr lang="en-US" altLang="zh-CN" dirty="0"/>
          </a:p>
          <a:p>
            <a:pPr lvl="1"/>
            <a:r>
              <a:rPr lang="zh-CN" altLang="en-US" dirty="0"/>
              <a:t>支持至少</a:t>
            </a:r>
            <a:r>
              <a:rPr lang="en-US" altLang="zh-CN" dirty="0"/>
              <a:t>2</a:t>
            </a:r>
            <a:r>
              <a:rPr lang="zh-CN" altLang="en-US" dirty="0"/>
              <a:t>个用户，至少</a:t>
            </a:r>
            <a:r>
              <a:rPr lang="en-US" altLang="zh-CN" dirty="0"/>
              <a:t>3</a:t>
            </a:r>
            <a:r>
              <a:rPr lang="zh-CN" altLang="en-US" dirty="0"/>
              <a:t>个物联网设备（空调、灯泡 、插座不同类型）同时在线</a:t>
            </a:r>
            <a:endParaRPr lang="en-US" altLang="zh-CN" dirty="0"/>
          </a:p>
          <a:p>
            <a:pPr lvl="2"/>
            <a:r>
              <a:rPr lang="zh-CN" altLang="en-US" sz="1600" dirty="0"/>
              <a:t>注：物联网设备硬件功能仅用代码模拟即可，如输出“</a:t>
            </a:r>
            <a:r>
              <a:rPr lang="en-US" altLang="zh-CN" sz="1600" dirty="0"/>
              <a:t>on</a:t>
            </a:r>
            <a:r>
              <a:rPr lang="zh-CN" altLang="en-US" sz="1600" dirty="0"/>
              <a:t>”表示灯打开</a:t>
            </a:r>
            <a:endParaRPr lang="en-US" altLang="zh-CN" sz="1600" dirty="0"/>
          </a:p>
          <a:p>
            <a:pPr lvl="1"/>
            <a:r>
              <a:rPr lang="zh-CN" altLang="en-US" dirty="0"/>
              <a:t>在不同的实体计算机（或虚拟机、手机）上部署</a:t>
            </a:r>
            <a:r>
              <a:rPr lang="en-US" altLang="zh-CN" dirty="0"/>
              <a:t>MQTT</a:t>
            </a:r>
            <a:r>
              <a:rPr lang="zh-CN" altLang="en-US" dirty="0"/>
              <a:t>服务器与</a:t>
            </a:r>
            <a:r>
              <a:rPr lang="en-US" altLang="zh-CN" dirty="0"/>
              <a:t>MQTT</a:t>
            </a:r>
            <a:r>
              <a:rPr lang="zh-CN" altLang="en-US" dirty="0"/>
              <a:t>客户端</a:t>
            </a:r>
            <a:endParaRPr lang="en-US" altLang="zh-CN" dirty="0"/>
          </a:p>
          <a:p>
            <a:pPr lvl="1"/>
            <a:r>
              <a:rPr lang="zh-CN" altLang="en-US" dirty="0"/>
              <a:t>利用密码学知识与工具，查询相关资料，使该系统能抵御指令重放攻击。</a:t>
            </a:r>
            <a:endParaRPr lang="en-US" altLang="zh-CN" dirty="0"/>
          </a:p>
          <a:p>
            <a:pPr lvl="1"/>
            <a:r>
              <a:rPr lang="zh-CN" altLang="en-US" dirty="0"/>
              <a:t>模拟核心的智能家居功能：用户操控设备、查看设备状态、设备绑定</a:t>
            </a:r>
            <a:endParaRPr lang="en-US" altLang="zh-CN" dirty="0"/>
          </a:p>
          <a:p>
            <a:pPr lvl="2"/>
            <a:r>
              <a:rPr lang="zh-CN" altLang="en-US" dirty="0"/>
              <a:t>（可选功能：设备分享、设备注册）</a:t>
            </a:r>
            <a:endParaRPr lang="en-US" altLang="zh-CN" dirty="0"/>
          </a:p>
          <a:p>
            <a:r>
              <a:rPr lang="zh-CN" altLang="en-US" dirty="0"/>
              <a:t>从攻击者的视角对本组的原型系统实现开展安全评估</a:t>
            </a:r>
            <a:endParaRPr lang="en-US" altLang="zh-CN" dirty="0"/>
          </a:p>
          <a:p>
            <a:pPr lvl="1"/>
            <a:r>
              <a:rPr lang="zh-CN" altLang="en-US" dirty="0"/>
              <a:t>提示：请考虑不同的威胁模型，即不同的应用场景与敌手能力。例如，攻击者可能合法购买一个同款设备逆向分析，甚至可能共享使用过目标设备。</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105425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p:txBody>
          <a:bodyPr/>
          <a:lstStyle/>
          <a:p>
            <a:r>
              <a:rPr lang="zh-CN" altLang="en-US" b="1" dirty="0"/>
              <a:t>分组（</a:t>
            </a:r>
            <a:r>
              <a:rPr lang="en-US" altLang="zh-CN" b="1" dirty="0"/>
              <a:t>2-5</a:t>
            </a:r>
            <a:r>
              <a:rPr lang="zh-CN" altLang="en-US" b="1" dirty="0"/>
              <a:t>人）完成</a:t>
            </a:r>
            <a:r>
              <a:rPr lang="zh-CN" altLang="en-US" dirty="0"/>
              <a:t>实验内容，</a:t>
            </a:r>
            <a:r>
              <a:rPr lang="zh-CN" altLang="en-US" b="1" dirty="0"/>
              <a:t>合作撰写</a:t>
            </a:r>
            <a:r>
              <a:rPr lang="zh-CN" altLang="en-US" dirty="0"/>
              <a:t>实验报告（一组只交一份即可），回答问题，且报告内容至少包括如下要点。</a:t>
            </a:r>
            <a:endParaRPr lang="en-US" altLang="zh-CN" dirty="0"/>
          </a:p>
          <a:p>
            <a:r>
              <a:rPr lang="zh-CN" altLang="en-US" dirty="0"/>
              <a:t>问题：</a:t>
            </a:r>
            <a:endParaRPr lang="en-US" altLang="zh-CN" dirty="0"/>
          </a:p>
          <a:p>
            <a:pPr lvl="1"/>
            <a:r>
              <a:rPr lang="en-US" altLang="zh-CN" dirty="0"/>
              <a:t>1</a:t>
            </a:r>
            <a:r>
              <a:rPr lang="zh-CN" altLang="en-US" dirty="0"/>
              <a:t>）智能家居设备的使用与工业控制系统面临风险有何差异？</a:t>
            </a:r>
          </a:p>
          <a:p>
            <a:pPr lvl="1"/>
            <a:r>
              <a:rPr lang="en-US" altLang="zh-CN" dirty="0"/>
              <a:t>2</a:t>
            </a:r>
            <a:r>
              <a:rPr lang="zh-CN" altLang="en-US" dirty="0"/>
              <a:t>）列举几种可用来实现加密通信的常见密码算法，并进行对比分析。</a:t>
            </a:r>
            <a:endParaRPr lang="en-US" altLang="zh-CN" dirty="0"/>
          </a:p>
          <a:p>
            <a:pPr lvl="1"/>
            <a:r>
              <a:rPr lang="en-US" altLang="zh-CN" dirty="0"/>
              <a:t>3</a:t>
            </a:r>
            <a:r>
              <a:rPr lang="zh-CN" altLang="en-US" dirty="0"/>
              <a:t>）什么是虚拟机的</a:t>
            </a:r>
            <a:r>
              <a:rPr lang="en-US" altLang="zh-CN" dirty="0"/>
              <a:t>NAT</a:t>
            </a:r>
            <a:r>
              <a:rPr lang="zh-CN" altLang="en-US" dirty="0"/>
              <a:t>模式、桥接模式、</a:t>
            </a:r>
            <a:r>
              <a:rPr lang="en-US" altLang="zh-CN" dirty="0"/>
              <a:t>Host-only</a:t>
            </a:r>
            <a:r>
              <a:rPr lang="zh-CN" altLang="en-US" dirty="0"/>
              <a:t>模式？</a:t>
            </a:r>
          </a:p>
          <a:p>
            <a:endParaRPr lang="zh-CN" altLang="en-US" dirty="0"/>
          </a:p>
          <a:p>
            <a:endParaRPr lang="zh-CN" altLang="en-US" dirty="0"/>
          </a:p>
        </p:txBody>
      </p:sp>
    </p:spTree>
    <p:extLst>
      <p:ext uri="{BB962C8B-B14F-4D97-AF65-F5344CB8AC3E}">
        <p14:creationId xmlns:p14="http://schemas.microsoft.com/office/powerpoint/2010/main" val="13021324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p:txBody>
          <a:bodyPr>
            <a:normAutofit fontScale="92500" lnSpcReduction="10000"/>
          </a:bodyPr>
          <a:lstStyle/>
          <a:p>
            <a:r>
              <a:rPr lang="zh-CN" altLang="en-US" b="1" dirty="0"/>
              <a:t>分组（</a:t>
            </a:r>
            <a:r>
              <a:rPr lang="en-US" altLang="zh-CN" b="1" dirty="0"/>
              <a:t>2-5</a:t>
            </a:r>
            <a:r>
              <a:rPr lang="zh-CN" altLang="en-US" b="1" dirty="0"/>
              <a:t>人）完成</a:t>
            </a:r>
            <a:r>
              <a:rPr lang="zh-CN" altLang="en-US" dirty="0"/>
              <a:t>实验内容，</a:t>
            </a:r>
            <a:r>
              <a:rPr lang="zh-CN" altLang="en-US" b="1" dirty="0"/>
              <a:t>合作撰写一份</a:t>
            </a:r>
            <a:r>
              <a:rPr lang="zh-CN" altLang="en-US" dirty="0"/>
              <a:t>实验报告，回答问题，且报告内容至少包括如下要点。</a:t>
            </a:r>
            <a:endParaRPr lang="en-US" altLang="zh-CN" dirty="0"/>
          </a:p>
          <a:p>
            <a:r>
              <a:rPr lang="zh-CN" altLang="en-US" dirty="0"/>
              <a:t>要点：</a:t>
            </a:r>
            <a:endParaRPr lang="en-US" altLang="zh-CN" dirty="0"/>
          </a:p>
          <a:p>
            <a:pPr lvl="1"/>
            <a:r>
              <a:rPr lang="zh-CN" altLang="en-US" dirty="0"/>
              <a:t>实验目标</a:t>
            </a:r>
            <a:endParaRPr lang="en-US" altLang="zh-CN" dirty="0"/>
          </a:p>
          <a:p>
            <a:pPr lvl="1"/>
            <a:r>
              <a:rPr lang="zh-CN" altLang="en-US" b="1" dirty="0"/>
              <a:t>组员分工情况（须有一位组员专门从攻击者视角做安全评估，无需参与设计）</a:t>
            </a:r>
            <a:endParaRPr lang="en-US" altLang="zh-CN" b="1" dirty="0"/>
          </a:p>
          <a:p>
            <a:pPr lvl="1"/>
            <a:r>
              <a:rPr lang="zh-CN" altLang="en-US" dirty="0"/>
              <a:t>方案设计</a:t>
            </a:r>
            <a:endParaRPr lang="en-US" altLang="zh-CN" dirty="0"/>
          </a:p>
          <a:p>
            <a:pPr lvl="1"/>
            <a:r>
              <a:rPr lang="zh-CN" altLang="en-US" dirty="0"/>
              <a:t>方案实现（包括网络拓扑，实现技术细节，功能效果演示，等等）</a:t>
            </a:r>
          </a:p>
          <a:p>
            <a:pPr lvl="1"/>
            <a:r>
              <a:rPr lang="zh-CN" altLang="en-US" dirty="0"/>
              <a:t>系统方案安全性评估（包括系统设计的不足和未来改进思路等）</a:t>
            </a:r>
          </a:p>
          <a:p>
            <a:pPr lvl="1"/>
            <a:r>
              <a:rPr lang="zh-CN" altLang="en-US" dirty="0"/>
              <a:t>每位成员的收获与感悟，体会“红蓝”对抗对构建安全系统的作用</a:t>
            </a:r>
            <a:endParaRPr lang="en-US" altLang="zh-CN" dirty="0"/>
          </a:p>
          <a:p>
            <a:pPr lvl="1"/>
            <a:r>
              <a:rPr lang="zh-CN" altLang="en-US" dirty="0"/>
              <a:t>提交源代码</a:t>
            </a:r>
          </a:p>
          <a:p>
            <a:r>
              <a:rPr lang="zh-CN" altLang="en-US" dirty="0"/>
              <a:t>提交日期：</a:t>
            </a:r>
            <a:r>
              <a:rPr lang="en-US" altLang="zh-CN" dirty="0"/>
              <a:t>3</a:t>
            </a:r>
            <a:r>
              <a:rPr lang="zh-CN" altLang="en-US" dirty="0"/>
              <a:t>周完成，详见雨课堂，</a:t>
            </a:r>
            <a:r>
              <a:rPr lang="zh-CN" altLang="en-US" sz="2600" dirty="0"/>
              <a:t>注意</a:t>
            </a:r>
            <a:r>
              <a:rPr lang="zh-CN" altLang="en-US" sz="2600" b="1" dirty="0"/>
              <a:t>每个同学</a:t>
            </a:r>
            <a:r>
              <a:rPr lang="zh-CN" altLang="en-US" sz="2600" dirty="0"/>
              <a:t>均需在雨课堂提交作业方便打分及统计谁没交</a:t>
            </a:r>
          </a:p>
          <a:p>
            <a:endParaRPr lang="zh-CN" altLang="en-US" dirty="0"/>
          </a:p>
        </p:txBody>
      </p:sp>
    </p:spTree>
    <p:extLst>
      <p:ext uri="{BB962C8B-B14F-4D97-AF65-F5344CB8AC3E}">
        <p14:creationId xmlns:p14="http://schemas.microsoft.com/office/powerpoint/2010/main" val="28801849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EB45535C-0D62-4285-BDEB-3DF71F07653C}"/>
              </a:ext>
            </a:extLst>
          </p:cNvPr>
          <p:cNvSpPr/>
          <p:nvPr/>
        </p:nvSpPr>
        <p:spPr>
          <a:xfrm>
            <a:off x="1005840" y="4436348"/>
            <a:ext cx="9834880" cy="17881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911FD63-2313-45FD-AAD7-F381A26959AC}"/>
              </a:ext>
            </a:extLst>
          </p:cNvPr>
          <p:cNvSpPr>
            <a:spLocks noGrp="1"/>
          </p:cNvSpPr>
          <p:nvPr>
            <p:ph type="title"/>
          </p:nvPr>
        </p:nvSpPr>
        <p:spPr/>
        <p:txBody>
          <a:bodyPr/>
          <a:lstStyle/>
          <a:p>
            <a:r>
              <a:rPr lang="zh-CN" altLang="en-US" dirty="0"/>
              <a:t>提示</a:t>
            </a:r>
          </a:p>
        </p:txBody>
      </p:sp>
      <p:sp>
        <p:nvSpPr>
          <p:cNvPr id="3" name="内容占位符 2">
            <a:extLst>
              <a:ext uri="{FF2B5EF4-FFF2-40B4-BE49-F238E27FC236}">
                <a16:creationId xmlns:a16="http://schemas.microsoft.com/office/drawing/2014/main" id="{01010B1D-C1DE-413C-8ADC-DDC944D37BD5}"/>
              </a:ext>
            </a:extLst>
          </p:cNvPr>
          <p:cNvSpPr>
            <a:spLocks noGrp="1"/>
          </p:cNvSpPr>
          <p:nvPr>
            <p:ph idx="1"/>
          </p:nvPr>
        </p:nvSpPr>
        <p:spPr>
          <a:xfrm>
            <a:off x="838200" y="1584961"/>
            <a:ext cx="10515600" cy="2733040"/>
          </a:xfrm>
        </p:spPr>
        <p:txBody>
          <a:bodyPr>
            <a:normAutofit fontScale="92500" lnSpcReduction="10000"/>
          </a:bodyPr>
          <a:lstStyle/>
          <a:p>
            <a:r>
              <a:rPr lang="zh-CN" altLang="en-US" dirty="0"/>
              <a:t>客户端与服务器无法联通时，检查是否被主机防火墙、杀毒软件、校园网干扰？</a:t>
            </a:r>
            <a:r>
              <a:rPr lang="en-US" altLang="zh-CN" dirty="0"/>
              <a:t>=&gt; </a:t>
            </a:r>
            <a:r>
              <a:rPr lang="zh-CN" altLang="en-US" dirty="0"/>
              <a:t>可自己搭建热点局域网</a:t>
            </a:r>
            <a:endParaRPr lang="en-US" altLang="zh-CN" dirty="0"/>
          </a:p>
          <a:p>
            <a:r>
              <a:rPr lang="zh-CN" altLang="en-US" dirty="0"/>
              <a:t>增量式开发：将系统分解为相对独立的模块分步开发、调试</a:t>
            </a:r>
            <a:endParaRPr lang="en-US" altLang="zh-CN" dirty="0"/>
          </a:p>
          <a:p>
            <a:r>
              <a:rPr lang="zh-CN" altLang="en-US" dirty="0"/>
              <a:t>安全开发：将安全思想与测试融入各个开发步骤</a:t>
            </a:r>
            <a:endParaRPr lang="en-US" altLang="zh-CN" dirty="0"/>
          </a:p>
          <a:p>
            <a:r>
              <a:rPr lang="zh-CN" altLang="en-US" dirty="0"/>
              <a:t>注意老师分享的实验资料，推荐了一些</a:t>
            </a:r>
            <a:r>
              <a:rPr lang="en-US" altLang="zh-CN" dirty="0"/>
              <a:t>MQTT</a:t>
            </a:r>
            <a:r>
              <a:rPr lang="zh-CN" altLang="en-US" dirty="0"/>
              <a:t>服务器、客户端</a:t>
            </a:r>
            <a:endParaRPr lang="en-US" altLang="zh-CN" dirty="0"/>
          </a:p>
          <a:p>
            <a:r>
              <a:rPr lang="zh-CN" altLang="en-US" dirty="0"/>
              <a:t>注意使用相应编程语言的密码库</a:t>
            </a:r>
            <a:endParaRPr lang="en-US" altLang="zh-CN" dirty="0"/>
          </a:p>
          <a:p>
            <a:pPr lvl="1"/>
            <a:endParaRPr lang="zh-CN" altLang="en-US" dirty="0"/>
          </a:p>
        </p:txBody>
      </p:sp>
      <p:sp>
        <p:nvSpPr>
          <p:cNvPr id="5" name="矩形: 圆角 4">
            <a:extLst>
              <a:ext uri="{FF2B5EF4-FFF2-40B4-BE49-F238E27FC236}">
                <a16:creationId xmlns:a16="http://schemas.microsoft.com/office/drawing/2014/main" id="{01BB3616-2927-401A-A484-C97B1C6CF19A}"/>
              </a:ext>
            </a:extLst>
          </p:cNvPr>
          <p:cNvSpPr/>
          <p:nvPr/>
        </p:nvSpPr>
        <p:spPr>
          <a:xfrm>
            <a:off x="1300480" y="4643120"/>
            <a:ext cx="1503680" cy="62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消息设计与文本处理</a:t>
            </a:r>
          </a:p>
        </p:txBody>
      </p:sp>
      <p:sp>
        <p:nvSpPr>
          <p:cNvPr id="6" name="矩形: 圆角 5">
            <a:extLst>
              <a:ext uri="{FF2B5EF4-FFF2-40B4-BE49-F238E27FC236}">
                <a16:creationId xmlns:a16="http://schemas.microsoft.com/office/drawing/2014/main" id="{46DCBEF5-25AB-4270-9B6C-CBCBE6BCCB9D}"/>
              </a:ext>
            </a:extLst>
          </p:cNvPr>
          <p:cNvSpPr/>
          <p:nvPr/>
        </p:nvSpPr>
        <p:spPr>
          <a:xfrm>
            <a:off x="3556000" y="4643120"/>
            <a:ext cx="1503680" cy="62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加解密测试</a:t>
            </a:r>
          </a:p>
        </p:txBody>
      </p:sp>
      <p:sp>
        <p:nvSpPr>
          <p:cNvPr id="7" name="箭头: 右 6">
            <a:extLst>
              <a:ext uri="{FF2B5EF4-FFF2-40B4-BE49-F238E27FC236}">
                <a16:creationId xmlns:a16="http://schemas.microsoft.com/office/drawing/2014/main" id="{E93643B1-E424-4952-8096-65AA2F0BF972}"/>
              </a:ext>
            </a:extLst>
          </p:cNvPr>
          <p:cNvSpPr/>
          <p:nvPr/>
        </p:nvSpPr>
        <p:spPr>
          <a:xfrm>
            <a:off x="2926080" y="4805680"/>
            <a:ext cx="48768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8F074D31-3676-4609-9ACA-E7D7B0BEC3C2}"/>
              </a:ext>
            </a:extLst>
          </p:cNvPr>
          <p:cNvSpPr/>
          <p:nvPr/>
        </p:nvSpPr>
        <p:spPr>
          <a:xfrm>
            <a:off x="1280160" y="5476240"/>
            <a:ext cx="1503680" cy="62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MQTT</a:t>
            </a:r>
            <a:r>
              <a:rPr lang="zh-CN" altLang="en-US" dirty="0"/>
              <a:t>服务器本地测试</a:t>
            </a:r>
          </a:p>
        </p:txBody>
      </p:sp>
      <p:sp>
        <p:nvSpPr>
          <p:cNvPr id="9" name="矩形: 圆角 8">
            <a:extLst>
              <a:ext uri="{FF2B5EF4-FFF2-40B4-BE49-F238E27FC236}">
                <a16:creationId xmlns:a16="http://schemas.microsoft.com/office/drawing/2014/main" id="{171A0FA7-68FF-436A-A83E-05CC0233D77E}"/>
              </a:ext>
            </a:extLst>
          </p:cNvPr>
          <p:cNvSpPr/>
          <p:nvPr/>
        </p:nvSpPr>
        <p:spPr>
          <a:xfrm>
            <a:off x="3535680" y="5455920"/>
            <a:ext cx="1503680" cy="62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MQTT</a:t>
            </a:r>
            <a:r>
              <a:rPr lang="zh-CN" altLang="en-US" dirty="0"/>
              <a:t>服务器网络测试</a:t>
            </a:r>
          </a:p>
        </p:txBody>
      </p:sp>
      <p:sp>
        <p:nvSpPr>
          <p:cNvPr id="10" name="箭头: 右 9">
            <a:extLst>
              <a:ext uri="{FF2B5EF4-FFF2-40B4-BE49-F238E27FC236}">
                <a16:creationId xmlns:a16="http://schemas.microsoft.com/office/drawing/2014/main" id="{02656231-2770-46A1-8765-1AA644D06B7A}"/>
              </a:ext>
            </a:extLst>
          </p:cNvPr>
          <p:cNvSpPr/>
          <p:nvPr/>
        </p:nvSpPr>
        <p:spPr>
          <a:xfrm>
            <a:off x="2956560" y="5628640"/>
            <a:ext cx="48768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9BD40500-5008-40CC-9FF8-4F670FFA02D0}"/>
              </a:ext>
            </a:extLst>
          </p:cNvPr>
          <p:cNvSpPr/>
          <p:nvPr/>
        </p:nvSpPr>
        <p:spPr>
          <a:xfrm>
            <a:off x="5801360" y="5212080"/>
            <a:ext cx="1188720" cy="35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整合测试</a:t>
            </a:r>
          </a:p>
        </p:txBody>
      </p:sp>
      <p:sp>
        <p:nvSpPr>
          <p:cNvPr id="13" name="箭头: 直角上 12">
            <a:extLst>
              <a:ext uri="{FF2B5EF4-FFF2-40B4-BE49-F238E27FC236}">
                <a16:creationId xmlns:a16="http://schemas.microsoft.com/office/drawing/2014/main" id="{4C9A4345-13B7-4EC6-B1DF-4800826861C5}"/>
              </a:ext>
            </a:extLst>
          </p:cNvPr>
          <p:cNvSpPr/>
          <p:nvPr/>
        </p:nvSpPr>
        <p:spPr>
          <a:xfrm>
            <a:off x="5181600" y="5628640"/>
            <a:ext cx="1270000" cy="304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直角上 13">
            <a:extLst>
              <a:ext uri="{FF2B5EF4-FFF2-40B4-BE49-F238E27FC236}">
                <a16:creationId xmlns:a16="http://schemas.microsoft.com/office/drawing/2014/main" id="{B08C33DE-E0D9-41E5-BF96-E2AD10E49224}"/>
              </a:ext>
            </a:extLst>
          </p:cNvPr>
          <p:cNvSpPr/>
          <p:nvPr/>
        </p:nvSpPr>
        <p:spPr>
          <a:xfrm flipV="1">
            <a:off x="5181600" y="4856480"/>
            <a:ext cx="1270000" cy="304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10385531-96A8-4C64-BD8B-C08D6BBB21E9}"/>
              </a:ext>
            </a:extLst>
          </p:cNvPr>
          <p:cNvSpPr/>
          <p:nvPr/>
        </p:nvSpPr>
        <p:spPr>
          <a:xfrm>
            <a:off x="7081520" y="5232400"/>
            <a:ext cx="48768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B22CD453-D2D8-44D4-8DE3-78CBCCC5466B}"/>
              </a:ext>
            </a:extLst>
          </p:cNvPr>
          <p:cNvSpPr/>
          <p:nvPr/>
        </p:nvSpPr>
        <p:spPr>
          <a:xfrm>
            <a:off x="7711440" y="5110480"/>
            <a:ext cx="1188720" cy="62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秘钥分配访问控制</a:t>
            </a:r>
          </a:p>
        </p:txBody>
      </p:sp>
      <p:sp>
        <p:nvSpPr>
          <p:cNvPr id="18" name="文本框 17">
            <a:extLst>
              <a:ext uri="{FF2B5EF4-FFF2-40B4-BE49-F238E27FC236}">
                <a16:creationId xmlns:a16="http://schemas.microsoft.com/office/drawing/2014/main" id="{4E3C237E-C158-4894-88B7-2EB16BFB72CE}"/>
              </a:ext>
            </a:extLst>
          </p:cNvPr>
          <p:cNvSpPr txBox="1"/>
          <p:nvPr/>
        </p:nvSpPr>
        <p:spPr>
          <a:xfrm>
            <a:off x="9408160" y="4436348"/>
            <a:ext cx="1270000" cy="369332"/>
          </a:xfrm>
          <a:prstGeom prst="rect">
            <a:avLst/>
          </a:prstGeom>
          <a:noFill/>
        </p:spPr>
        <p:txBody>
          <a:bodyPr wrap="square" rtlCol="0">
            <a:spAutoFit/>
          </a:bodyPr>
          <a:lstStyle/>
          <a:p>
            <a:r>
              <a:rPr lang="zh-CN" altLang="en-US" dirty="0"/>
              <a:t>方案设计</a:t>
            </a:r>
          </a:p>
        </p:txBody>
      </p:sp>
      <p:sp>
        <p:nvSpPr>
          <p:cNvPr id="19" name="文本框 18">
            <a:extLst>
              <a:ext uri="{FF2B5EF4-FFF2-40B4-BE49-F238E27FC236}">
                <a16:creationId xmlns:a16="http://schemas.microsoft.com/office/drawing/2014/main" id="{1357D279-5C0F-4FB2-BC20-3CE89A6AB767}"/>
              </a:ext>
            </a:extLst>
          </p:cNvPr>
          <p:cNvSpPr txBox="1"/>
          <p:nvPr/>
        </p:nvSpPr>
        <p:spPr>
          <a:xfrm>
            <a:off x="9408160" y="5665708"/>
            <a:ext cx="1270000" cy="369332"/>
          </a:xfrm>
          <a:prstGeom prst="rect">
            <a:avLst/>
          </a:prstGeom>
          <a:noFill/>
        </p:spPr>
        <p:txBody>
          <a:bodyPr wrap="square" rtlCol="0">
            <a:spAutoFit/>
          </a:bodyPr>
          <a:lstStyle/>
          <a:p>
            <a:r>
              <a:rPr lang="zh-CN" altLang="en-US" dirty="0"/>
              <a:t>安全测试</a:t>
            </a:r>
          </a:p>
        </p:txBody>
      </p:sp>
    </p:spTree>
    <p:extLst>
      <p:ext uri="{BB962C8B-B14F-4D97-AF65-F5344CB8AC3E}">
        <p14:creationId xmlns:p14="http://schemas.microsoft.com/office/powerpoint/2010/main" val="32323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DAF2E-4479-4962-9375-A08F9ECFE233}"/>
              </a:ext>
            </a:extLst>
          </p:cNvPr>
          <p:cNvSpPr>
            <a:spLocks noGrp="1"/>
          </p:cNvSpPr>
          <p:nvPr>
            <p:ph type="title"/>
          </p:nvPr>
        </p:nvSpPr>
        <p:spPr/>
        <p:txBody>
          <a:bodyPr/>
          <a:lstStyle/>
          <a:p>
            <a:r>
              <a:rPr lang="zh-CN" altLang="en-US" dirty="0"/>
              <a:t>工控实验箱装置简介</a:t>
            </a:r>
          </a:p>
        </p:txBody>
      </p:sp>
      <p:pic>
        <p:nvPicPr>
          <p:cNvPr id="4" name="内容占位符 3">
            <a:extLst>
              <a:ext uri="{FF2B5EF4-FFF2-40B4-BE49-F238E27FC236}">
                <a16:creationId xmlns:a16="http://schemas.microsoft.com/office/drawing/2014/main" id="{86C38C38-CE17-48FE-A520-46CFD80E0E1A}"/>
              </a:ext>
            </a:extLst>
          </p:cNvPr>
          <p:cNvPicPr>
            <a:picLocks noGrp="1"/>
          </p:cNvPicPr>
          <p:nvPr>
            <p:ph idx="1"/>
          </p:nvPr>
        </p:nvPicPr>
        <p:blipFill>
          <a:blip r:embed="rId2"/>
          <a:stretch>
            <a:fillRect/>
          </a:stretch>
        </p:blipFill>
        <p:spPr>
          <a:xfrm>
            <a:off x="2670598" y="1900003"/>
            <a:ext cx="7227064" cy="4351338"/>
          </a:xfrm>
          <a:prstGeom prst="rect">
            <a:avLst/>
          </a:prstGeom>
        </p:spPr>
      </p:pic>
      <p:sp>
        <p:nvSpPr>
          <p:cNvPr id="3" name="文本框 2">
            <a:extLst>
              <a:ext uri="{FF2B5EF4-FFF2-40B4-BE49-F238E27FC236}">
                <a16:creationId xmlns:a16="http://schemas.microsoft.com/office/drawing/2014/main" id="{202F0877-E0AF-4BED-B645-8F0F86440C1B}"/>
              </a:ext>
            </a:extLst>
          </p:cNvPr>
          <p:cNvSpPr txBox="1"/>
          <p:nvPr/>
        </p:nvSpPr>
        <p:spPr>
          <a:xfrm>
            <a:off x="838200" y="2769451"/>
            <a:ext cx="1283733" cy="923330"/>
          </a:xfrm>
          <a:prstGeom prst="rect">
            <a:avLst/>
          </a:prstGeom>
          <a:noFill/>
        </p:spPr>
        <p:txBody>
          <a:bodyPr wrap="square" rtlCol="0">
            <a:spAutoFit/>
          </a:bodyPr>
          <a:lstStyle/>
          <a:p>
            <a:r>
              <a:rPr lang="en-US" altLang="zh-CN" dirty="0"/>
              <a:t>PLC</a:t>
            </a:r>
            <a:r>
              <a:rPr lang="zh-CN" altLang="en-US" dirty="0"/>
              <a:t>通过线路与机械装置连接</a:t>
            </a:r>
          </a:p>
        </p:txBody>
      </p:sp>
    </p:spTree>
    <p:extLst>
      <p:ext uri="{BB962C8B-B14F-4D97-AF65-F5344CB8AC3E}">
        <p14:creationId xmlns:p14="http://schemas.microsoft.com/office/powerpoint/2010/main" val="113206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AEA52-4B19-43C5-8D30-8AA20F05B797}"/>
              </a:ext>
            </a:extLst>
          </p:cNvPr>
          <p:cNvSpPr>
            <a:spLocks noGrp="1"/>
          </p:cNvSpPr>
          <p:nvPr>
            <p:ph type="ctrTitle"/>
          </p:nvPr>
        </p:nvSpPr>
        <p:spPr/>
        <p:txBody>
          <a:bodyPr/>
          <a:lstStyle/>
          <a:p>
            <a:r>
              <a:rPr lang="zh-CN" altLang="en-US" dirty="0"/>
              <a:t>实验四</a:t>
            </a:r>
          </a:p>
        </p:txBody>
      </p:sp>
      <p:sp>
        <p:nvSpPr>
          <p:cNvPr id="3" name="副标题 2">
            <a:extLst>
              <a:ext uri="{FF2B5EF4-FFF2-40B4-BE49-F238E27FC236}">
                <a16:creationId xmlns:a16="http://schemas.microsoft.com/office/drawing/2014/main" id="{56077255-0EFD-455C-BC8F-E05B69CBE860}"/>
              </a:ext>
            </a:extLst>
          </p:cNvPr>
          <p:cNvSpPr>
            <a:spLocks noGrp="1"/>
          </p:cNvSpPr>
          <p:nvPr>
            <p:ph type="subTitle" idx="1"/>
          </p:nvPr>
        </p:nvSpPr>
        <p:spPr/>
        <p:txBody>
          <a:bodyPr/>
          <a:lstStyle/>
          <a:p>
            <a:r>
              <a:rPr lang="en-US" altLang="zh-CN" dirty="0"/>
              <a:t>ARP</a:t>
            </a:r>
            <a:r>
              <a:rPr lang="zh-CN" altLang="en-US" dirty="0"/>
              <a:t>欺骗攻击实验（</a:t>
            </a:r>
            <a:r>
              <a:rPr lang="en-US" altLang="zh-CN" dirty="0"/>
              <a:t>4</a:t>
            </a:r>
            <a:r>
              <a:rPr lang="zh-CN" altLang="en-US" dirty="0"/>
              <a:t>学时）</a:t>
            </a:r>
          </a:p>
        </p:txBody>
      </p:sp>
    </p:spTree>
    <p:extLst>
      <p:ext uri="{BB962C8B-B14F-4D97-AF65-F5344CB8AC3E}">
        <p14:creationId xmlns:p14="http://schemas.microsoft.com/office/powerpoint/2010/main" val="9747986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2282A-721A-4968-B308-98789DBE3179}"/>
              </a:ext>
            </a:extLst>
          </p:cNvPr>
          <p:cNvSpPr>
            <a:spLocks noGrp="1"/>
          </p:cNvSpPr>
          <p:nvPr>
            <p:ph type="title"/>
          </p:nvPr>
        </p:nvSpPr>
        <p:spPr/>
        <p:txBody>
          <a:bodyPr/>
          <a:lstStyle/>
          <a:p>
            <a:r>
              <a:rPr lang="zh-CN" altLang="en-US" dirty="0"/>
              <a:t>实验目标</a:t>
            </a:r>
          </a:p>
        </p:txBody>
      </p:sp>
      <p:sp>
        <p:nvSpPr>
          <p:cNvPr id="3" name="内容占位符 2">
            <a:extLst>
              <a:ext uri="{FF2B5EF4-FFF2-40B4-BE49-F238E27FC236}">
                <a16:creationId xmlns:a16="http://schemas.microsoft.com/office/drawing/2014/main" id="{0262E2B7-9F5B-463B-B679-1FF3031CC3EC}"/>
              </a:ext>
            </a:extLst>
          </p:cNvPr>
          <p:cNvSpPr>
            <a:spLocks noGrp="1"/>
          </p:cNvSpPr>
          <p:nvPr>
            <p:ph idx="1"/>
          </p:nvPr>
        </p:nvSpPr>
        <p:spPr/>
        <p:txBody>
          <a:bodyPr/>
          <a:lstStyle/>
          <a:p>
            <a:r>
              <a:rPr lang="zh-CN" altLang="en-US" dirty="0"/>
              <a:t>理解</a:t>
            </a:r>
            <a:r>
              <a:rPr lang="en-US" altLang="zh-CN" dirty="0"/>
              <a:t>ARP</a:t>
            </a:r>
            <a:r>
              <a:rPr lang="zh-CN" altLang="en-US" dirty="0"/>
              <a:t>协议及</a:t>
            </a:r>
            <a:r>
              <a:rPr lang="en-US" altLang="zh-CN" dirty="0"/>
              <a:t>ARP</a:t>
            </a:r>
            <a:r>
              <a:rPr lang="zh-CN" altLang="en-US" dirty="0"/>
              <a:t>攻击基本原理，学习</a:t>
            </a:r>
            <a:r>
              <a:rPr lang="en-US" altLang="zh-CN" dirty="0"/>
              <a:t>Python</a:t>
            </a:r>
            <a:r>
              <a:rPr lang="zh-CN" altLang="en-US" dirty="0"/>
              <a:t>下的网络编程库</a:t>
            </a:r>
            <a:r>
              <a:rPr lang="en-US" altLang="zh-CN" dirty="0" err="1"/>
              <a:t>Scapy</a:t>
            </a:r>
            <a:r>
              <a:rPr lang="zh-CN" altLang="en-US" dirty="0"/>
              <a:t>的基本使用，并在实验环境中实现</a:t>
            </a:r>
            <a:r>
              <a:rPr lang="en-US" altLang="zh-CN" dirty="0"/>
              <a:t>ARP</a:t>
            </a:r>
            <a:r>
              <a:rPr lang="zh-CN" altLang="en-US" dirty="0"/>
              <a:t>攻击，理解保障系统安全的复杂性。</a:t>
            </a:r>
          </a:p>
        </p:txBody>
      </p:sp>
    </p:spTree>
    <p:extLst>
      <p:ext uri="{BB962C8B-B14F-4D97-AF65-F5344CB8AC3E}">
        <p14:creationId xmlns:p14="http://schemas.microsoft.com/office/powerpoint/2010/main" val="37075520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6D18E-EEA5-4BFC-AC5C-48EC4596BEA4}"/>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EAE43BB6-A7D3-4D6E-B679-5BDEECC80431}"/>
              </a:ext>
            </a:extLst>
          </p:cNvPr>
          <p:cNvSpPr>
            <a:spLocks noGrp="1"/>
          </p:cNvSpPr>
          <p:nvPr>
            <p:ph idx="1"/>
          </p:nvPr>
        </p:nvSpPr>
        <p:spPr/>
        <p:txBody>
          <a:bodyPr/>
          <a:lstStyle/>
          <a:p>
            <a:r>
              <a:rPr lang="en-US" altLang="zh-CN" dirty="0"/>
              <a:t>ARP</a:t>
            </a:r>
            <a:r>
              <a:rPr lang="zh-CN" altLang="en-US" dirty="0"/>
              <a:t>协议及</a:t>
            </a:r>
            <a:r>
              <a:rPr lang="en-US" altLang="zh-CN" dirty="0"/>
              <a:t>ARP</a:t>
            </a:r>
            <a:r>
              <a:rPr lang="zh-CN" altLang="en-US" dirty="0"/>
              <a:t>攻击基本原理</a:t>
            </a:r>
            <a:endParaRPr lang="en-US" altLang="zh-CN" dirty="0"/>
          </a:p>
          <a:p>
            <a:r>
              <a:rPr lang="en-US" altLang="zh-CN" dirty="0" err="1"/>
              <a:t>Scapy</a:t>
            </a:r>
            <a:r>
              <a:rPr lang="zh-CN" altLang="en-US" dirty="0"/>
              <a:t>简介</a:t>
            </a:r>
            <a:endParaRPr lang="en-US" altLang="zh-CN" dirty="0"/>
          </a:p>
        </p:txBody>
      </p:sp>
    </p:spTree>
    <p:extLst>
      <p:ext uri="{BB962C8B-B14F-4D97-AF65-F5344CB8AC3E}">
        <p14:creationId xmlns:p14="http://schemas.microsoft.com/office/powerpoint/2010/main" val="9765438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6859" y="1777593"/>
            <a:ext cx="11308223" cy="3418180"/>
          </a:xfrm>
          <a:prstGeom prst="rect">
            <a:avLst/>
          </a:prstGeom>
        </p:spPr>
        <p:txBody>
          <a:bodyPr wrap="square">
            <a:spAutoFit/>
          </a:bodyPr>
          <a:lstStyle/>
          <a:p>
            <a:pPr marL="476239" indent="-476239" eaLnBrk="0" hangingPunct="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网际协议 </a:t>
            </a:r>
            <a:r>
              <a:rPr lang="fr-FR"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是 </a:t>
            </a:r>
            <a:r>
              <a:rPr lang="fr-FR" altLang="zh-CN" sz="2667" b="1" dirty="0">
                <a:latin typeface="微软雅黑" pitchFamily="34" charset="-122"/>
                <a:ea typeface="微软雅黑" pitchFamily="34" charset="-122"/>
              </a:rPr>
              <a:t>TCP/IP </a:t>
            </a:r>
            <a:r>
              <a:rPr lang="zh-CN" altLang="en-US" sz="2667" b="1" dirty="0">
                <a:latin typeface="微软雅黑" pitchFamily="34" charset="-122"/>
                <a:ea typeface="微软雅黑" pitchFamily="34" charset="-122"/>
              </a:rPr>
              <a:t>体系中两个最主要的协议之一。</a:t>
            </a:r>
          </a:p>
          <a:p>
            <a:pPr marL="476239" indent="-476239" eaLnBrk="0" hangingPunct="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与 </a:t>
            </a:r>
            <a:r>
              <a:rPr lang="fr-FR"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协议配套使用的还有三个协议：</a:t>
            </a:r>
          </a:p>
          <a:p>
            <a:pPr marL="956709" indent="-476239" eaLnBrk="0" hangingPunct="0">
              <a:lnSpc>
                <a:spcPts val="4400"/>
              </a:lnSpc>
              <a:buClr>
                <a:srgbClr val="7030A0"/>
              </a:buClr>
              <a:buFont typeface="+mj-lt"/>
              <a:buAutoNum type="arabicPeriod"/>
            </a:pPr>
            <a:r>
              <a:rPr lang="zh-CN" altLang="en-US" sz="2667" b="1" dirty="0">
                <a:solidFill>
                  <a:srgbClr val="0000FF"/>
                </a:solidFill>
                <a:latin typeface="微软雅黑" pitchFamily="34" charset="-122"/>
                <a:ea typeface="微软雅黑" pitchFamily="34" charset="-122"/>
              </a:rPr>
              <a:t>地址解析协议 </a:t>
            </a:r>
            <a:r>
              <a:rPr lang="fr-FR" altLang="zh-CN" sz="2667" b="1" dirty="0">
                <a:solidFill>
                  <a:srgbClr val="0000FF"/>
                </a:solidFill>
                <a:latin typeface="微软雅黑" pitchFamily="34" charset="-122"/>
                <a:ea typeface="微软雅黑" pitchFamily="34" charset="-122"/>
              </a:rPr>
              <a:t>ARP</a:t>
            </a:r>
            <a:r>
              <a:rPr lang="fr-FR" altLang="zh-CN" sz="2667" b="1" dirty="0">
                <a:latin typeface="微软雅黑" pitchFamily="34" charset="-122"/>
                <a:ea typeface="微软雅黑" pitchFamily="34" charset="-122"/>
              </a:rPr>
              <a:t> (Address Resolution Protocol)</a:t>
            </a:r>
          </a:p>
          <a:p>
            <a:pPr marL="956709" indent="-476239" eaLnBrk="0" hangingPunct="0">
              <a:lnSpc>
                <a:spcPts val="4400"/>
              </a:lnSpc>
              <a:buClr>
                <a:srgbClr val="7030A0"/>
              </a:buClr>
              <a:buFont typeface="+mj-lt"/>
              <a:buAutoNum type="arabicPeriod"/>
            </a:pPr>
            <a:r>
              <a:rPr lang="zh-CN" altLang="en-US" sz="2667" b="1" dirty="0">
                <a:solidFill>
                  <a:srgbClr val="0000FF"/>
                </a:solidFill>
                <a:latin typeface="微软雅黑" pitchFamily="34" charset="-122"/>
                <a:ea typeface="微软雅黑" pitchFamily="34" charset="-122"/>
              </a:rPr>
              <a:t>网际控制报文协议 </a:t>
            </a:r>
            <a:r>
              <a:rPr lang="fr-FR" altLang="zh-CN" sz="2667" b="1" dirty="0">
                <a:solidFill>
                  <a:srgbClr val="0000FF"/>
                </a:solidFill>
                <a:latin typeface="微软雅黑" pitchFamily="34" charset="-122"/>
                <a:ea typeface="微软雅黑" pitchFamily="34" charset="-122"/>
              </a:rPr>
              <a:t>ICMP </a:t>
            </a:r>
            <a:r>
              <a:rPr lang="fr-FR" altLang="zh-CN" sz="2667" b="1" dirty="0">
                <a:latin typeface="微软雅黑" pitchFamily="34" charset="-122"/>
                <a:ea typeface="微软雅黑" pitchFamily="34" charset="-122"/>
              </a:rPr>
              <a:t>(Internet Control Message Protocol)</a:t>
            </a:r>
          </a:p>
          <a:p>
            <a:pPr marL="956709" indent="-476239" eaLnBrk="0" hangingPunct="0">
              <a:lnSpc>
                <a:spcPts val="4400"/>
              </a:lnSpc>
              <a:buClr>
                <a:srgbClr val="7030A0"/>
              </a:buClr>
              <a:buFont typeface="+mj-lt"/>
              <a:buAutoNum type="arabicPeriod"/>
            </a:pPr>
            <a:r>
              <a:rPr lang="zh-CN" altLang="en-US" sz="2667" b="1" dirty="0">
                <a:solidFill>
                  <a:srgbClr val="0000FF"/>
                </a:solidFill>
                <a:latin typeface="微软雅黑" pitchFamily="34" charset="-122"/>
                <a:ea typeface="微软雅黑" pitchFamily="34" charset="-122"/>
              </a:rPr>
              <a:t>网际组管理协议 </a:t>
            </a:r>
            <a:r>
              <a:rPr lang="fr-FR" altLang="zh-CN" sz="2667" b="1" dirty="0">
                <a:solidFill>
                  <a:srgbClr val="0000FF"/>
                </a:solidFill>
                <a:latin typeface="微软雅黑" pitchFamily="34" charset="-122"/>
                <a:ea typeface="微软雅黑" pitchFamily="34" charset="-122"/>
              </a:rPr>
              <a:t>IGMP </a:t>
            </a:r>
            <a:r>
              <a:rPr lang="fr-FR" altLang="zh-CN" sz="2667" b="1" dirty="0">
                <a:latin typeface="微软雅黑" pitchFamily="34" charset="-122"/>
                <a:ea typeface="微软雅黑" pitchFamily="34" charset="-122"/>
              </a:rPr>
              <a:t>(Internet Group Management Protocol)</a:t>
            </a:r>
          </a:p>
        </p:txBody>
      </p:sp>
      <p:sp>
        <p:nvSpPr>
          <p:cNvPr id="5" name="AutoShape 5"/>
          <p:cNvSpPr>
            <a:spLocks noChangeArrowheads="1"/>
          </p:cNvSpPr>
          <p:nvPr/>
        </p:nvSpPr>
        <p:spPr bwMode="auto">
          <a:xfrm>
            <a:off x="726859" y="1196355"/>
            <a:ext cx="10738283" cy="518295"/>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sz="2400">
              <a:latin typeface="宋体" charset="-122"/>
            </a:endParaRPr>
          </a:p>
        </p:txBody>
      </p:sp>
      <p:sp>
        <p:nvSpPr>
          <p:cNvPr id="6" name="Rectangle 6"/>
          <p:cNvSpPr>
            <a:spLocks noChangeArrowheads="1"/>
          </p:cNvSpPr>
          <p:nvPr/>
        </p:nvSpPr>
        <p:spPr bwMode="auto">
          <a:xfrm>
            <a:off x="4423910" y="1139994"/>
            <a:ext cx="33441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rgbClr val="FFFF00"/>
                </a:solidFill>
                <a:latin typeface="微软雅黑" pitchFamily="34" charset="-122"/>
                <a:ea typeface="微软雅黑" pitchFamily="34" charset="-122"/>
              </a:rPr>
              <a:t>4.2  </a:t>
            </a:r>
            <a:r>
              <a:rPr lang="zh-CN" altLang="en-US" sz="3200" b="1" dirty="0">
                <a:solidFill>
                  <a:schemeClr val="bg1"/>
                </a:solidFill>
                <a:latin typeface="微软雅黑" pitchFamily="34" charset="-122"/>
                <a:ea typeface="微软雅黑" pitchFamily="34" charset="-122"/>
              </a:rPr>
              <a:t>网际协议 </a:t>
            </a:r>
            <a:r>
              <a:rPr lang="en-US" altLang="zh-CN" sz="3200" b="1" dirty="0">
                <a:solidFill>
                  <a:schemeClr val="bg1"/>
                </a:solidFill>
                <a:latin typeface="微软雅黑" pitchFamily="34" charset="-122"/>
                <a:ea typeface="微软雅黑" pitchFamily="34" charset="-122"/>
              </a:rPr>
              <a:t>IP </a:t>
            </a:r>
          </a:p>
        </p:txBody>
      </p:sp>
    </p:spTree>
    <p:extLst>
      <p:ext uri="{BB962C8B-B14F-4D97-AF65-F5344CB8AC3E}">
        <p14:creationId xmlns:p14="http://schemas.microsoft.com/office/powerpoint/2010/main" val="31222748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a:off x="726859" y="1560577"/>
            <a:ext cx="10738283" cy="4267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1" name="Rectangle 5"/>
          <p:cNvSpPr>
            <a:spLocks noChangeArrowheads="1"/>
          </p:cNvSpPr>
          <p:nvPr/>
        </p:nvSpPr>
        <p:spPr bwMode="auto">
          <a:xfrm>
            <a:off x="4962362" y="1871631"/>
            <a:ext cx="3832549" cy="2964685"/>
          </a:xfrm>
          <a:prstGeom prst="rect">
            <a:avLst/>
          </a:prstGeom>
          <a:solidFill>
            <a:srgbClr val="00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133" b="1">
              <a:solidFill>
                <a:srgbClr val="000099"/>
              </a:solidFill>
              <a:latin typeface="微软雅黑" pitchFamily="34" charset="-122"/>
              <a:ea typeface="微软雅黑" pitchFamily="34" charset="-122"/>
            </a:endParaRPr>
          </a:p>
        </p:txBody>
      </p:sp>
      <p:sp>
        <p:nvSpPr>
          <p:cNvPr id="2" name="矩形 1"/>
          <p:cNvSpPr/>
          <p:nvPr/>
        </p:nvSpPr>
        <p:spPr>
          <a:xfrm>
            <a:off x="4962362" y="3084017"/>
            <a:ext cx="3832549" cy="1280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AutoShape 5"/>
          <p:cNvSpPr>
            <a:spLocks noChangeArrowheads="1"/>
          </p:cNvSpPr>
          <p:nvPr/>
        </p:nvSpPr>
        <p:spPr bwMode="auto">
          <a:xfrm>
            <a:off x="726859" y="889002"/>
            <a:ext cx="10738283" cy="518295"/>
          </a:xfrm>
          <a:prstGeom prst="roundRect">
            <a:avLst>
              <a:gd name="adj" fmla="val 16667"/>
            </a:avLst>
          </a:prstGeom>
          <a:solidFill>
            <a:srgbClr val="0089FA"/>
          </a:solidFill>
          <a:ln>
            <a:noFill/>
          </a:ln>
          <a:effectLst/>
        </p:spPr>
        <p:txBody>
          <a:bodyPr wrap="none" anchor="ctr"/>
          <a:lstStyle/>
          <a:p>
            <a:endParaRPr lang="zh-CN" altLang="en-US" sz="2400"/>
          </a:p>
        </p:txBody>
      </p:sp>
      <p:sp>
        <p:nvSpPr>
          <p:cNvPr id="34" name="Rectangle 6"/>
          <p:cNvSpPr>
            <a:spLocks noChangeArrowheads="1"/>
          </p:cNvSpPr>
          <p:nvPr/>
        </p:nvSpPr>
        <p:spPr bwMode="auto">
          <a:xfrm>
            <a:off x="3421232" y="846241"/>
            <a:ext cx="53495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dirty="0">
                <a:solidFill>
                  <a:schemeClr val="bg1"/>
                </a:solidFill>
                <a:latin typeface="微软雅黑" pitchFamily="34" charset="-122"/>
                <a:ea typeface="微软雅黑" pitchFamily="34" charset="-122"/>
              </a:rPr>
              <a:t>网际层的 </a:t>
            </a:r>
            <a:r>
              <a:rPr lang="en-US" altLang="zh-CN" sz="3200" b="1" dirty="0">
                <a:solidFill>
                  <a:schemeClr val="bg1"/>
                </a:solidFill>
                <a:latin typeface="微软雅黑" pitchFamily="34" charset="-122"/>
                <a:ea typeface="微软雅黑" pitchFamily="34" charset="-122"/>
              </a:rPr>
              <a:t>IP </a:t>
            </a:r>
            <a:r>
              <a:rPr lang="zh-CN" altLang="en-US" sz="3200" b="1" dirty="0">
                <a:solidFill>
                  <a:schemeClr val="bg1"/>
                </a:solidFill>
                <a:latin typeface="微软雅黑" pitchFamily="34" charset="-122"/>
                <a:ea typeface="微软雅黑" pitchFamily="34" charset="-122"/>
              </a:rPr>
              <a:t>协议及配套协议</a:t>
            </a:r>
          </a:p>
        </p:txBody>
      </p:sp>
      <p:sp>
        <p:nvSpPr>
          <p:cNvPr id="80" name="Rectangle 4"/>
          <p:cNvSpPr>
            <a:spLocks noChangeArrowheads="1"/>
          </p:cNvSpPr>
          <p:nvPr/>
        </p:nvSpPr>
        <p:spPr bwMode="auto">
          <a:xfrm>
            <a:off x="4962362" y="3084017"/>
            <a:ext cx="3832549" cy="1280048"/>
          </a:xfrm>
          <a:prstGeom prst="rect">
            <a:avLst/>
          </a:prstGeom>
          <a:solidFill>
            <a:srgbClr val="FFFF66"/>
          </a:solidFill>
          <a:ln>
            <a:noFill/>
          </a:ln>
          <a:effectLst/>
        </p:spPr>
        <p:txBody>
          <a:bodyPr wrap="none" anchor="ctr"/>
          <a:lstStyle/>
          <a:p>
            <a:endParaRPr lang="zh-CN" altLang="en-US" sz="2133" b="1">
              <a:solidFill>
                <a:srgbClr val="000099"/>
              </a:solidFill>
              <a:latin typeface="微软雅黑" pitchFamily="34" charset="-122"/>
              <a:ea typeface="微软雅黑" pitchFamily="34" charset="-122"/>
            </a:endParaRPr>
          </a:p>
        </p:txBody>
      </p:sp>
      <p:sp>
        <p:nvSpPr>
          <p:cNvPr id="82" name="Line 6"/>
          <p:cNvSpPr>
            <a:spLocks noChangeShapeType="1"/>
          </p:cNvSpPr>
          <p:nvPr/>
        </p:nvSpPr>
        <p:spPr bwMode="auto">
          <a:xfrm>
            <a:off x="4962362" y="2613147"/>
            <a:ext cx="383254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33" b="1">
              <a:latin typeface="微软雅黑" pitchFamily="34" charset="-122"/>
              <a:ea typeface="微软雅黑" pitchFamily="34" charset="-122"/>
            </a:endParaRPr>
          </a:p>
        </p:txBody>
      </p:sp>
      <p:sp>
        <p:nvSpPr>
          <p:cNvPr id="83" name="Line 7"/>
          <p:cNvSpPr>
            <a:spLocks noChangeShapeType="1"/>
          </p:cNvSpPr>
          <p:nvPr/>
        </p:nvSpPr>
        <p:spPr bwMode="auto">
          <a:xfrm>
            <a:off x="4962362" y="3084017"/>
            <a:ext cx="3832549"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33" b="1">
              <a:latin typeface="微软雅黑" pitchFamily="34" charset="-122"/>
              <a:ea typeface="微软雅黑" pitchFamily="34" charset="-122"/>
            </a:endParaRPr>
          </a:p>
        </p:txBody>
      </p:sp>
      <p:sp>
        <p:nvSpPr>
          <p:cNvPr id="84" name="Text Box 8"/>
          <p:cNvSpPr txBox="1">
            <a:spLocks noChangeArrowheads="1"/>
          </p:cNvSpPr>
          <p:nvPr/>
        </p:nvSpPr>
        <p:spPr bwMode="auto">
          <a:xfrm>
            <a:off x="5880857" y="1847845"/>
            <a:ext cx="21034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133" b="1" dirty="0">
                <a:latin typeface="微软雅黑" pitchFamily="34" charset="-122"/>
                <a:ea typeface="微软雅黑" pitchFamily="34" charset="-122"/>
              </a:rPr>
              <a:t>各种应用层协议</a:t>
            </a:r>
          </a:p>
        </p:txBody>
      </p:sp>
      <p:sp>
        <p:nvSpPr>
          <p:cNvPr id="85" name="Text Box 9"/>
          <p:cNvSpPr txBox="1">
            <a:spLocks noChangeArrowheads="1"/>
          </p:cNvSpPr>
          <p:nvPr/>
        </p:nvSpPr>
        <p:spPr bwMode="auto">
          <a:xfrm>
            <a:off x="3162768" y="4474534"/>
            <a:ext cx="1718740" cy="342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75000"/>
              </a:lnSpc>
            </a:pPr>
            <a:r>
              <a:rPr kumimoji="1" lang="en-US" altLang="zh-CN" sz="2133" b="1">
                <a:latin typeface="微软雅黑" pitchFamily="34" charset="-122"/>
                <a:ea typeface="微软雅黑" pitchFamily="34" charset="-122"/>
              </a:rPr>
              <a:t>  </a:t>
            </a:r>
            <a:r>
              <a:rPr kumimoji="1" lang="zh-CN" altLang="en-US" sz="2133" b="1">
                <a:latin typeface="微软雅黑" pitchFamily="34" charset="-122"/>
                <a:ea typeface="微软雅黑" pitchFamily="34" charset="-122"/>
              </a:rPr>
              <a:t>网络接口层</a:t>
            </a:r>
          </a:p>
        </p:txBody>
      </p:sp>
      <p:sp>
        <p:nvSpPr>
          <p:cNvPr id="86" name="Text Box 10"/>
          <p:cNvSpPr txBox="1">
            <a:spLocks noChangeArrowheads="1"/>
          </p:cNvSpPr>
          <p:nvPr/>
        </p:nvSpPr>
        <p:spPr bwMode="auto">
          <a:xfrm>
            <a:off x="5393185" y="2171323"/>
            <a:ext cx="3028586"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133" b="1" dirty="0">
                <a:latin typeface="微软雅黑" pitchFamily="34" charset="-122"/>
                <a:ea typeface="微软雅黑" pitchFamily="34" charset="-122"/>
              </a:rPr>
              <a:t>(HTTP, FTP, SMTP </a:t>
            </a:r>
            <a:r>
              <a:rPr kumimoji="1" lang="zh-CN" altLang="zh-CN" sz="2133" b="1" dirty="0">
                <a:latin typeface="微软雅黑" pitchFamily="34" charset="-122"/>
                <a:ea typeface="微软雅黑" pitchFamily="34" charset="-122"/>
              </a:rPr>
              <a:t>等</a:t>
            </a:r>
            <a:r>
              <a:rPr kumimoji="1" lang="en-US" altLang="zh-CN" sz="2133" b="1" dirty="0">
                <a:latin typeface="微软雅黑" pitchFamily="34" charset="-122"/>
                <a:ea typeface="微软雅黑" pitchFamily="34" charset="-122"/>
              </a:rPr>
              <a:t>)</a:t>
            </a:r>
          </a:p>
        </p:txBody>
      </p:sp>
      <p:sp>
        <p:nvSpPr>
          <p:cNvPr id="87" name="Rectangle 11"/>
          <p:cNvSpPr>
            <a:spLocks noChangeArrowheads="1"/>
          </p:cNvSpPr>
          <p:nvPr/>
        </p:nvSpPr>
        <p:spPr bwMode="auto">
          <a:xfrm>
            <a:off x="4957874" y="4903979"/>
            <a:ext cx="3837037" cy="635191"/>
          </a:xfrm>
          <a:prstGeom prst="rect">
            <a:avLst/>
          </a:prstGeom>
          <a:solidFill>
            <a:srgbClr val="00B0F0">
              <a:alpha val="49001"/>
            </a:srgbClr>
          </a:solidFill>
          <a:ln w="19050">
            <a:solidFill>
              <a:schemeClr val="tx1"/>
            </a:solidFill>
            <a:prstDash val="dash"/>
            <a:miter lim="800000"/>
            <a:headEnd/>
            <a:tailEnd/>
          </a:ln>
          <a:effectLst/>
        </p:spPr>
        <p:txBody>
          <a:bodyPr wrap="none" anchor="ctr"/>
          <a:lstStyle/>
          <a:p>
            <a:endParaRPr lang="zh-CN" altLang="en-US" sz="2133" b="1">
              <a:latin typeface="微软雅黑" pitchFamily="34" charset="-122"/>
              <a:ea typeface="微软雅黑" pitchFamily="34" charset="-122"/>
            </a:endParaRPr>
          </a:p>
        </p:txBody>
      </p:sp>
      <p:sp>
        <p:nvSpPr>
          <p:cNvPr id="88" name="Text Box 12"/>
          <p:cNvSpPr txBox="1">
            <a:spLocks noChangeArrowheads="1"/>
          </p:cNvSpPr>
          <p:nvPr/>
        </p:nvSpPr>
        <p:spPr bwMode="auto">
          <a:xfrm>
            <a:off x="6215943" y="4979615"/>
            <a:ext cx="1281120"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133" b="1" dirty="0">
                <a:latin typeface="微软雅黑" pitchFamily="34" charset="-122"/>
                <a:ea typeface="微软雅黑" pitchFamily="34" charset="-122"/>
              </a:rPr>
              <a:t>物理硬件</a:t>
            </a:r>
          </a:p>
        </p:txBody>
      </p:sp>
      <p:sp>
        <p:nvSpPr>
          <p:cNvPr id="89" name="Text Box 13"/>
          <p:cNvSpPr txBox="1">
            <a:spLocks noChangeArrowheads="1"/>
          </p:cNvSpPr>
          <p:nvPr/>
        </p:nvSpPr>
        <p:spPr bwMode="auto">
          <a:xfrm>
            <a:off x="3619025" y="2636621"/>
            <a:ext cx="100700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133" b="1">
                <a:latin typeface="微软雅黑" pitchFamily="34" charset="-122"/>
                <a:ea typeface="微软雅黑" pitchFamily="34" charset="-122"/>
              </a:rPr>
              <a:t>运输层</a:t>
            </a:r>
          </a:p>
        </p:txBody>
      </p:sp>
      <p:sp>
        <p:nvSpPr>
          <p:cNvPr id="90" name="Text Box 14"/>
          <p:cNvSpPr txBox="1">
            <a:spLocks noChangeArrowheads="1"/>
          </p:cNvSpPr>
          <p:nvPr/>
        </p:nvSpPr>
        <p:spPr bwMode="auto">
          <a:xfrm>
            <a:off x="6319161" y="2657335"/>
            <a:ext cx="142699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133" b="1">
                <a:latin typeface="微软雅黑" pitchFamily="34" charset="-122"/>
                <a:ea typeface="微软雅黑" pitchFamily="34" charset="-122"/>
              </a:rPr>
              <a:t>TCP, UDP</a:t>
            </a:r>
          </a:p>
        </p:txBody>
      </p:sp>
      <p:sp>
        <p:nvSpPr>
          <p:cNvPr id="91" name="Text Box 15"/>
          <p:cNvSpPr txBox="1">
            <a:spLocks noChangeArrowheads="1"/>
          </p:cNvSpPr>
          <p:nvPr/>
        </p:nvSpPr>
        <p:spPr bwMode="auto">
          <a:xfrm>
            <a:off x="3663901" y="2027667"/>
            <a:ext cx="100700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133" b="1" dirty="0">
                <a:latin typeface="微软雅黑" pitchFamily="34" charset="-122"/>
                <a:ea typeface="微软雅黑" pitchFamily="34" charset="-122"/>
              </a:rPr>
              <a:t>应用层</a:t>
            </a:r>
          </a:p>
        </p:txBody>
      </p:sp>
      <p:sp>
        <p:nvSpPr>
          <p:cNvPr id="92" name="Rectangle 16"/>
          <p:cNvSpPr>
            <a:spLocks noChangeArrowheads="1"/>
          </p:cNvSpPr>
          <p:nvPr/>
        </p:nvSpPr>
        <p:spPr bwMode="auto">
          <a:xfrm>
            <a:off x="5041646" y="3124062"/>
            <a:ext cx="914007" cy="324500"/>
          </a:xfrm>
          <a:prstGeom prst="rect">
            <a:avLst/>
          </a:prstGeom>
          <a:solidFill>
            <a:srgbClr val="00FF99"/>
          </a:solidFill>
          <a:ln w="9525">
            <a:solidFill>
              <a:schemeClr val="tx1"/>
            </a:solidFill>
            <a:miter lim="800000"/>
            <a:headEnd/>
            <a:tailEnd/>
          </a:ln>
          <a:effectLst/>
        </p:spPr>
        <p:txBody>
          <a:bodyPr wrap="none" anchor="ctr"/>
          <a:lstStyle/>
          <a:p>
            <a:pPr algn="ctr"/>
            <a:r>
              <a:rPr kumimoji="1" lang="en-US" altLang="zh-CN" sz="2133" b="1" dirty="0">
                <a:solidFill>
                  <a:srgbClr val="0000FF"/>
                </a:solidFill>
                <a:latin typeface="微软雅黑" pitchFamily="34" charset="-122"/>
                <a:ea typeface="微软雅黑" pitchFamily="34" charset="-122"/>
              </a:rPr>
              <a:t>ICMP</a:t>
            </a:r>
          </a:p>
        </p:txBody>
      </p:sp>
      <p:sp>
        <p:nvSpPr>
          <p:cNvPr id="93" name="Text Box 17"/>
          <p:cNvSpPr txBox="1">
            <a:spLocks noChangeArrowheads="1"/>
          </p:cNvSpPr>
          <p:nvPr/>
        </p:nvSpPr>
        <p:spPr bwMode="auto">
          <a:xfrm>
            <a:off x="6764945" y="3537000"/>
            <a:ext cx="45557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133" b="1" dirty="0">
                <a:solidFill>
                  <a:srgbClr val="000099"/>
                </a:solidFill>
                <a:latin typeface="微软雅黑" pitchFamily="34" charset="-122"/>
                <a:ea typeface="微软雅黑" pitchFamily="34" charset="-122"/>
              </a:rPr>
              <a:t>IP</a:t>
            </a:r>
          </a:p>
        </p:txBody>
      </p:sp>
      <p:sp>
        <p:nvSpPr>
          <p:cNvPr id="94" name="Rectangle 19"/>
          <p:cNvSpPr>
            <a:spLocks noChangeArrowheads="1"/>
          </p:cNvSpPr>
          <p:nvPr/>
        </p:nvSpPr>
        <p:spPr bwMode="auto">
          <a:xfrm>
            <a:off x="7880904" y="3960858"/>
            <a:ext cx="833227" cy="324500"/>
          </a:xfrm>
          <a:prstGeom prst="rect">
            <a:avLst/>
          </a:prstGeom>
          <a:solidFill>
            <a:srgbClr val="00FF99"/>
          </a:solidFill>
          <a:ln w="9525">
            <a:solidFill>
              <a:schemeClr val="tx1"/>
            </a:solidFill>
            <a:miter lim="800000"/>
            <a:headEnd/>
            <a:tailEnd/>
          </a:ln>
          <a:effectLst/>
        </p:spPr>
        <p:txBody>
          <a:bodyPr wrap="none" anchor="ctr"/>
          <a:lstStyle/>
          <a:p>
            <a:pPr algn="ctr"/>
            <a:r>
              <a:rPr kumimoji="1" lang="en-US" altLang="zh-CN" sz="2133" b="1">
                <a:solidFill>
                  <a:srgbClr val="0000FF"/>
                </a:solidFill>
                <a:latin typeface="微软雅黑" pitchFamily="34" charset="-122"/>
                <a:ea typeface="微软雅黑" pitchFamily="34" charset="-122"/>
              </a:rPr>
              <a:t>ARP</a:t>
            </a:r>
          </a:p>
        </p:txBody>
      </p:sp>
      <p:sp>
        <p:nvSpPr>
          <p:cNvPr id="95" name="Text Box 20"/>
          <p:cNvSpPr txBox="1">
            <a:spLocks noChangeArrowheads="1"/>
          </p:cNvSpPr>
          <p:nvPr/>
        </p:nvSpPr>
        <p:spPr bwMode="auto">
          <a:xfrm>
            <a:off x="5834483" y="4364113"/>
            <a:ext cx="21034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133" b="1" dirty="0">
                <a:latin typeface="微软雅黑" pitchFamily="34" charset="-122"/>
                <a:ea typeface="微软雅黑" pitchFamily="34" charset="-122"/>
              </a:rPr>
              <a:t>与各种网络接口</a:t>
            </a:r>
          </a:p>
        </p:txBody>
      </p:sp>
      <p:sp>
        <p:nvSpPr>
          <p:cNvPr id="96" name="Line 21"/>
          <p:cNvSpPr>
            <a:spLocks noChangeShapeType="1"/>
          </p:cNvSpPr>
          <p:nvPr/>
        </p:nvSpPr>
        <p:spPr bwMode="auto">
          <a:xfrm>
            <a:off x="4962362" y="4364065"/>
            <a:ext cx="3832549"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133" b="1">
              <a:solidFill>
                <a:srgbClr val="000099"/>
              </a:solidFill>
              <a:latin typeface="微软雅黑" pitchFamily="34" charset="-122"/>
              <a:ea typeface="微软雅黑" pitchFamily="34" charset="-122"/>
            </a:endParaRPr>
          </a:p>
        </p:txBody>
      </p:sp>
      <p:sp>
        <p:nvSpPr>
          <p:cNvPr id="97" name="Line 22"/>
          <p:cNvSpPr>
            <a:spLocks noChangeShapeType="1"/>
          </p:cNvSpPr>
          <p:nvPr/>
        </p:nvSpPr>
        <p:spPr bwMode="auto">
          <a:xfrm>
            <a:off x="3417075" y="2613147"/>
            <a:ext cx="146450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latin typeface="微软雅黑" pitchFamily="34" charset="-122"/>
              <a:ea typeface="微软雅黑" pitchFamily="34" charset="-122"/>
            </a:endParaRPr>
          </a:p>
        </p:txBody>
      </p:sp>
      <p:sp>
        <p:nvSpPr>
          <p:cNvPr id="98" name="Line 23"/>
          <p:cNvSpPr>
            <a:spLocks noChangeShapeType="1"/>
          </p:cNvSpPr>
          <p:nvPr/>
        </p:nvSpPr>
        <p:spPr bwMode="auto">
          <a:xfrm>
            <a:off x="3417075" y="3084017"/>
            <a:ext cx="146450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latin typeface="微软雅黑" pitchFamily="34" charset="-122"/>
              <a:ea typeface="微软雅黑" pitchFamily="34" charset="-122"/>
            </a:endParaRPr>
          </a:p>
        </p:txBody>
      </p:sp>
      <p:sp>
        <p:nvSpPr>
          <p:cNvPr id="99" name="Line 24"/>
          <p:cNvSpPr>
            <a:spLocks noChangeShapeType="1"/>
          </p:cNvSpPr>
          <p:nvPr/>
        </p:nvSpPr>
        <p:spPr bwMode="auto">
          <a:xfrm>
            <a:off x="3442506" y="4361305"/>
            <a:ext cx="1439076" cy="27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solidFill>
                <a:srgbClr val="000099"/>
              </a:solidFill>
              <a:latin typeface="微软雅黑" pitchFamily="34" charset="-122"/>
              <a:ea typeface="微软雅黑" pitchFamily="34" charset="-122"/>
            </a:endParaRPr>
          </a:p>
        </p:txBody>
      </p:sp>
      <p:sp>
        <p:nvSpPr>
          <p:cNvPr id="100" name="Line 25"/>
          <p:cNvSpPr>
            <a:spLocks noChangeShapeType="1"/>
          </p:cNvSpPr>
          <p:nvPr/>
        </p:nvSpPr>
        <p:spPr bwMode="auto">
          <a:xfrm>
            <a:off x="4126141" y="3084017"/>
            <a:ext cx="0" cy="1280048"/>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solidFill>
                <a:srgbClr val="000099"/>
              </a:solidFill>
              <a:latin typeface="微软雅黑" pitchFamily="34" charset="-122"/>
              <a:ea typeface="微软雅黑" pitchFamily="34" charset="-122"/>
            </a:endParaRPr>
          </a:p>
        </p:txBody>
      </p:sp>
      <p:sp>
        <p:nvSpPr>
          <p:cNvPr id="101" name="Text Box 26"/>
          <p:cNvSpPr txBox="1">
            <a:spLocks noChangeArrowheads="1"/>
          </p:cNvSpPr>
          <p:nvPr/>
        </p:nvSpPr>
        <p:spPr bwMode="auto">
          <a:xfrm>
            <a:off x="3352092" y="3329809"/>
            <a:ext cx="1553629" cy="748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133" b="1" dirty="0">
                <a:solidFill>
                  <a:srgbClr val="0000FF"/>
                </a:solidFill>
                <a:latin typeface="微软雅黑" pitchFamily="34" charset="-122"/>
                <a:ea typeface="微软雅黑" pitchFamily="34" charset="-122"/>
              </a:rPr>
              <a:t>网络层</a:t>
            </a:r>
            <a:endParaRPr kumimoji="1" lang="en-US" altLang="zh-CN" sz="2133" b="1" dirty="0">
              <a:solidFill>
                <a:srgbClr val="0000FF"/>
              </a:solidFill>
              <a:latin typeface="微软雅黑" pitchFamily="34" charset="-122"/>
              <a:ea typeface="微软雅黑" pitchFamily="34" charset="-122"/>
            </a:endParaRPr>
          </a:p>
          <a:p>
            <a:pPr algn="ctr"/>
            <a:r>
              <a:rPr kumimoji="1" lang="zh-CN" altLang="en-US" sz="2133" b="1" dirty="0">
                <a:solidFill>
                  <a:srgbClr val="0000FF"/>
                </a:solidFill>
                <a:latin typeface="微软雅黑" pitchFamily="34" charset="-122"/>
                <a:ea typeface="微软雅黑" pitchFamily="34" charset="-122"/>
              </a:rPr>
              <a:t>（网际层）</a:t>
            </a:r>
          </a:p>
        </p:txBody>
      </p:sp>
      <p:sp>
        <p:nvSpPr>
          <p:cNvPr id="102" name="Rectangle 27"/>
          <p:cNvSpPr>
            <a:spLocks noChangeArrowheads="1"/>
          </p:cNvSpPr>
          <p:nvPr/>
        </p:nvSpPr>
        <p:spPr bwMode="auto">
          <a:xfrm>
            <a:off x="6000531" y="3124062"/>
            <a:ext cx="912512" cy="324500"/>
          </a:xfrm>
          <a:prstGeom prst="rect">
            <a:avLst/>
          </a:prstGeom>
          <a:solidFill>
            <a:srgbClr val="00FF99"/>
          </a:solidFill>
          <a:ln w="9525">
            <a:solidFill>
              <a:schemeClr val="tx1"/>
            </a:solidFill>
            <a:miter lim="800000"/>
            <a:headEnd/>
            <a:tailEnd/>
          </a:ln>
          <a:effectLst/>
        </p:spPr>
        <p:txBody>
          <a:bodyPr wrap="none" anchor="ctr"/>
          <a:lstStyle/>
          <a:p>
            <a:pPr algn="ctr"/>
            <a:r>
              <a:rPr kumimoji="1" lang="en-US" altLang="zh-CN" sz="2133" b="1">
                <a:solidFill>
                  <a:srgbClr val="0000FF"/>
                </a:solidFill>
                <a:latin typeface="微软雅黑" pitchFamily="34" charset="-122"/>
                <a:ea typeface="微软雅黑" pitchFamily="34" charset="-122"/>
              </a:rPr>
              <a:t>IGMP</a:t>
            </a:r>
          </a:p>
        </p:txBody>
      </p:sp>
      <p:sp>
        <p:nvSpPr>
          <p:cNvPr id="103" name="Line 28"/>
          <p:cNvSpPr>
            <a:spLocks noChangeShapeType="1"/>
          </p:cNvSpPr>
          <p:nvPr/>
        </p:nvSpPr>
        <p:spPr bwMode="auto">
          <a:xfrm flipV="1">
            <a:off x="3429043" y="1871631"/>
            <a:ext cx="14525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latin typeface="微软雅黑" pitchFamily="34" charset="-122"/>
              <a:ea typeface="微软雅黑" pitchFamily="34" charset="-122"/>
            </a:endParaRPr>
          </a:p>
        </p:txBody>
      </p:sp>
      <p:sp>
        <p:nvSpPr>
          <p:cNvPr id="104" name="Line 29"/>
          <p:cNvSpPr>
            <a:spLocks noChangeShapeType="1"/>
          </p:cNvSpPr>
          <p:nvPr/>
        </p:nvSpPr>
        <p:spPr bwMode="auto">
          <a:xfrm>
            <a:off x="3403612" y="4836316"/>
            <a:ext cx="147796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latin typeface="微软雅黑" pitchFamily="34" charset="-122"/>
              <a:ea typeface="微软雅黑" pitchFamily="34" charset="-122"/>
            </a:endParaRPr>
          </a:p>
        </p:txBody>
      </p:sp>
    </p:spTree>
    <p:extLst>
      <p:ext uri="{BB962C8B-B14F-4D97-AF65-F5344CB8AC3E}">
        <p14:creationId xmlns:p14="http://schemas.microsoft.com/office/powerpoint/2010/main" val="21170489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AutoShape 5"/>
          <p:cNvSpPr>
            <a:spLocks noChangeArrowheads="1"/>
          </p:cNvSpPr>
          <p:nvPr/>
        </p:nvSpPr>
        <p:spPr bwMode="auto">
          <a:xfrm>
            <a:off x="726859" y="1621270"/>
            <a:ext cx="10738283" cy="518295"/>
          </a:xfrm>
          <a:prstGeom prst="roundRect">
            <a:avLst>
              <a:gd name="adj" fmla="val 16667"/>
            </a:avLst>
          </a:prstGeom>
          <a:solidFill>
            <a:srgbClr val="0089FA"/>
          </a:solidFill>
          <a:ln>
            <a:noFill/>
          </a:ln>
          <a:effectLst/>
        </p:spPr>
        <p:txBody>
          <a:bodyPr wrap="none" anchor="ctr"/>
          <a:lstStyle/>
          <a:p>
            <a:endParaRPr lang="zh-CN" altLang="en-US" sz="2400"/>
          </a:p>
        </p:txBody>
      </p:sp>
      <p:sp>
        <p:nvSpPr>
          <p:cNvPr id="238" name="Rectangle 6"/>
          <p:cNvSpPr>
            <a:spLocks noChangeArrowheads="1"/>
          </p:cNvSpPr>
          <p:nvPr/>
        </p:nvSpPr>
        <p:spPr bwMode="auto">
          <a:xfrm>
            <a:off x="3684127" y="1578509"/>
            <a:ext cx="48237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itchFamily="34" charset="-122"/>
                <a:ea typeface="微软雅黑" pitchFamily="34" charset="-122"/>
              </a:rPr>
              <a:t>4.2.3  IP </a:t>
            </a:r>
            <a:r>
              <a:rPr lang="zh-CN" altLang="en-US" sz="3200" b="1" dirty="0">
                <a:solidFill>
                  <a:schemeClr val="bg1"/>
                </a:solidFill>
                <a:latin typeface="微软雅黑" pitchFamily="34" charset="-122"/>
                <a:ea typeface="微软雅黑" pitchFamily="34" charset="-122"/>
              </a:rPr>
              <a:t>地址与硬件地址</a:t>
            </a:r>
          </a:p>
        </p:txBody>
      </p:sp>
      <p:sp>
        <p:nvSpPr>
          <p:cNvPr id="239" name="Rectangle 8"/>
          <p:cNvSpPr>
            <a:spLocks noChangeArrowheads="1"/>
          </p:cNvSpPr>
          <p:nvPr/>
        </p:nvSpPr>
        <p:spPr bwMode="auto">
          <a:xfrm>
            <a:off x="726859" y="2197325"/>
            <a:ext cx="10738283" cy="2853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76239" indent="-476239">
              <a:lnSpc>
                <a:spcPts val="4400"/>
              </a:lnSpc>
              <a:buClr>
                <a:srgbClr val="0070C0"/>
              </a:buClr>
              <a:buFont typeface="Wingdings" pitchFamily="2" charset="2"/>
              <a:buChar char="l"/>
            </a:pP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地址与硬件地址是不同的地址。</a:t>
            </a:r>
          </a:p>
          <a:p>
            <a:pPr marL="476239" indent="-476239">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从层次的角度看，</a:t>
            </a:r>
          </a:p>
          <a:p>
            <a:pPr marL="956709" indent="-476239">
              <a:lnSpc>
                <a:spcPts val="4400"/>
              </a:lnSpc>
              <a:buClr>
                <a:srgbClr val="7030A0"/>
              </a:buClr>
              <a:buFont typeface="+mj-lt"/>
              <a:buAutoNum type="arabicPeriod"/>
            </a:pPr>
            <a:r>
              <a:rPr lang="zh-CN" altLang="en-US" sz="2667" b="1" dirty="0">
                <a:solidFill>
                  <a:srgbClr val="0000FF"/>
                </a:solidFill>
                <a:latin typeface="微软雅黑" pitchFamily="34" charset="-122"/>
                <a:ea typeface="微软雅黑" pitchFamily="34" charset="-122"/>
              </a:rPr>
              <a:t>硬件地址（或物理地址）</a:t>
            </a:r>
            <a:r>
              <a:rPr lang="zh-CN" altLang="en-US" sz="2667" b="1" dirty="0">
                <a:latin typeface="微软雅黑" pitchFamily="34" charset="-122"/>
                <a:ea typeface="微软雅黑" pitchFamily="34" charset="-122"/>
              </a:rPr>
              <a:t>是数据链路层和物理层使用的地址。</a:t>
            </a:r>
          </a:p>
          <a:p>
            <a:pPr marL="956709" indent="-476239">
              <a:lnSpc>
                <a:spcPts val="4400"/>
              </a:lnSpc>
              <a:buClr>
                <a:srgbClr val="7030A0"/>
              </a:buClr>
              <a:buFont typeface="+mj-lt"/>
              <a:buAutoNum type="arabicPeriod"/>
            </a:pPr>
            <a:r>
              <a:rPr lang="en-US" altLang="zh-CN" sz="2667" b="1" dirty="0">
                <a:solidFill>
                  <a:srgbClr val="0000FF"/>
                </a:solidFill>
                <a:latin typeface="微软雅黑" pitchFamily="34" charset="-122"/>
                <a:ea typeface="微软雅黑" pitchFamily="34" charset="-122"/>
              </a:rPr>
              <a:t>IP </a:t>
            </a:r>
            <a:r>
              <a:rPr lang="zh-CN" altLang="en-US" sz="2667" b="1" dirty="0">
                <a:solidFill>
                  <a:srgbClr val="0000FF"/>
                </a:solidFill>
                <a:latin typeface="微软雅黑" pitchFamily="34" charset="-122"/>
                <a:ea typeface="微软雅黑" pitchFamily="34" charset="-122"/>
              </a:rPr>
              <a:t>地址</a:t>
            </a:r>
            <a:r>
              <a:rPr lang="zh-CN" altLang="en-US" sz="2667" b="1" dirty="0">
                <a:latin typeface="微软雅黑" pitchFamily="34" charset="-122"/>
                <a:ea typeface="微软雅黑" pitchFamily="34" charset="-122"/>
              </a:rPr>
              <a:t>是网络层和以上各层使用的地址，是一种逻辑地址（称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地址是逻辑地址是因为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地址是用软件实现的）。</a:t>
            </a:r>
          </a:p>
        </p:txBody>
      </p:sp>
    </p:spTree>
    <p:extLst>
      <p:ext uri="{BB962C8B-B14F-4D97-AF65-F5344CB8AC3E}">
        <p14:creationId xmlns:p14="http://schemas.microsoft.com/office/powerpoint/2010/main" val="1747270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26859" y="1560577"/>
            <a:ext cx="10738283" cy="4267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AutoShape 5"/>
          <p:cNvSpPr>
            <a:spLocks noChangeArrowheads="1"/>
          </p:cNvSpPr>
          <p:nvPr/>
        </p:nvSpPr>
        <p:spPr bwMode="auto">
          <a:xfrm>
            <a:off x="726859" y="889002"/>
            <a:ext cx="10738283" cy="518295"/>
          </a:xfrm>
          <a:prstGeom prst="roundRect">
            <a:avLst>
              <a:gd name="adj" fmla="val 16667"/>
            </a:avLst>
          </a:prstGeom>
          <a:solidFill>
            <a:srgbClr val="0089FA"/>
          </a:solidFill>
          <a:ln>
            <a:noFill/>
          </a:ln>
          <a:effectLst/>
        </p:spPr>
        <p:txBody>
          <a:bodyPr wrap="none" anchor="ctr"/>
          <a:lstStyle/>
          <a:p>
            <a:endParaRPr lang="zh-CN" altLang="en-US" sz="2400"/>
          </a:p>
        </p:txBody>
      </p:sp>
      <p:sp>
        <p:nvSpPr>
          <p:cNvPr id="7" name="Rectangle 6"/>
          <p:cNvSpPr>
            <a:spLocks noChangeArrowheads="1"/>
          </p:cNvSpPr>
          <p:nvPr/>
        </p:nvSpPr>
        <p:spPr bwMode="auto">
          <a:xfrm>
            <a:off x="3684126" y="846241"/>
            <a:ext cx="48237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itchFamily="34" charset="-122"/>
                <a:ea typeface="微软雅黑" pitchFamily="34" charset="-122"/>
              </a:rPr>
              <a:t>4.2.3  IP </a:t>
            </a:r>
            <a:r>
              <a:rPr lang="zh-CN" altLang="en-US" sz="3200" b="1" dirty="0">
                <a:solidFill>
                  <a:schemeClr val="bg1"/>
                </a:solidFill>
                <a:latin typeface="微软雅黑" pitchFamily="34" charset="-122"/>
                <a:ea typeface="微软雅黑" pitchFamily="34" charset="-122"/>
              </a:rPr>
              <a:t>地址与硬件地址</a:t>
            </a:r>
          </a:p>
        </p:txBody>
      </p:sp>
      <p:sp>
        <p:nvSpPr>
          <p:cNvPr id="8" name="Line 5"/>
          <p:cNvSpPr>
            <a:spLocks noChangeShapeType="1"/>
          </p:cNvSpPr>
          <p:nvPr/>
        </p:nvSpPr>
        <p:spPr bwMode="auto">
          <a:xfrm>
            <a:off x="3188428" y="4374561"/>
            <a:ext cx="519880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9" name="Line 6"/>
          <p:cNvSpPr>
            <a:spLocks noChangeShapeType="1"/>
          </p:cNvSpPr>
          <p:nvPr/>
        </p:nvSpPr>
        <p:spPr bwMode="auto">
          <a:xfrm>
            <a:off x="3883397" y="3477327"/>
            <a:ext cx="3808865"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10" name="Line 7"/>
          <p:cNvSpPr>
            <a:spLocks noChangeShapeType="1"/>
          </p:cNvSpPr>
          <p:nvPr/>
        </p:nvSpPr>
        <p:spPr bwMode="auto">
          <a:xfrm>
            <a:off x="4554618" y="2480724"/>
            <a:ext cx="3156641"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11" name="Rectangle 8"/>
          <p:cNvSpPr>
            <a:spLocks noChangeArrowheads="1"/>
          </p:cNvSpPr>
          <p:nvPr/>
        </p:nvSpPr>
        <p:spPr bwMode="auto">
          <a:xfrm>
            <a:off x="5627938" y="2365283"/>
            <a:ext cx="1038493" cy="1665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12" name="Text Box 9"/>
          <p:cNvSpPr txBox="1">
            <a:spLocks noChangeArrowheads="1"/>
          </p:cNvSpPr>
          <p:nvPr/>
        </p:nvSpPr>
        <p:spPr bwMode="auto">
          <a:xfrm>
            <a:off x="5600846" y="2329191"/>
            <a:ext cx="1048684"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a:solidFill>
                  <a:srgbClr val="0000CC"/>
                </a:solidFill>
                <a:latin typeface="微软雅黑" pitchFamily="34" charset="-122"/>
                <a:ea typeface="微软雅黑" pitchFamily="34" charset="-122"/>
              </a:rPr>
              <a:t>TCP </a:t>
            </a:r>
            <a:r>
              <a:rPr kumimoji="1" lang="zh-CN" altLang="en-US" sz="1600" b="1">
                <a:solidFill>
                  <a:srgbClr val="0000CC"/>
                </a:solidFill>
                <a:latin typeface="微软雅黑" pitchFamily="34" charset="-122"/>
                <a:ea typeface="微软雅黑" pitchFamily="34" charset="-122"/>
              </a:rPr>
              <a:t>报文</a:t>
            </a:r>
          </a:p>
        </p:txBody>
      </p:sp>
      <p:sp>
        <p:nvSpPr>
          <p:cNvPr id="13" name="Rectangle 10"/>
          <p:cNvSpPr>
            <a:spLocks noChangeArrowheads="1"/>
          </p:cNvSpPr>
          <p:nvPr/>
        </p:nvSpPr>
        <p:spPr bwMode="auto">
          <a:xfrm>
            <a:off x="5312909" y="3382344"/>
            <a:ext cx="964089" cy="1592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14" name="Text Box 11"/>
          <p:cNvSpPr txBox="1">
            <a:spLocks noChangeArrowheads="1"/>
          </p:cNvSpPr>
          <p:nvPr/>
        </p:nvSpPr>
        <p:spPr bwMode="auto">
          <a:xfrm>
            <a:off x="5334902" y="3285199"/>
            <a:ext cx="1064714"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dirty="0">
                <a:solidFill>
                  <a:srgbClr val="0000CC"/>
                </a:solidFill>
                <a:latin typeface="微软雅黑" pitchFamily="34" charset="-122"/>
                <a:ea typeface="微软雅黑" pitchFamily="34" charset="-122"/>
              </a:rPr>
              <a:t>IP </a:t>
            </a:r>
            <a:r>
              <a:rPr kumimoji="1" lang="zh-CN" altLang="en-US" sz="1600" b="1" dirty="0">
                <a:solidFill>
                  <a:srgbClr val="0000CC"/>
                </a:solidFill>
                <a:latin typeface="微软雅黑" pitchFamily="34" charset="-122"/>
                <a:ea typeface="微软雅黑" pitchFamily="34" charset="-122"/>
              </a:rPr>
              <a:t>数据报</a:t>
            </a:r>
          </a:p>
        </p:txBody>
      </p:sp>
      <p:sp>
        <p:nvSpPr>
          <p:cNvPr id="15" name="Rectangle 12"/>
          <p:cNvSpPr>
            <a:spLocks noChangeArrowheads="1"/>
          </p:cNvSpPr>
          <p:nvPr/>
        </p:nvSpPr>
        <p:spPr bwMode="auto">
          <a:xfrm>
            <a:off x="5371481" y="4291269"/>
            <a:ext cx="818448" cy="1680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16" name="Text Box 13"/>
          <p:cNvSpPr txBox="1">
            <a:spLocks noChangeArrowheads="1"/>
          </p:cNvSpPr>
          <p:nvPr/>
        </p:nvSpPr>
        <p:spPr bwMode="auto">
          <a:xfrm>
            <a:off x="5362150" y="4217183"/>
            <a:ext cx="950773"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dirty="0">
                <a:solidFill>
                  <a:srgbClr val="0000CC"/>
                </a:solidFill>
                <a:latin typeface="微软雅黑" pitchFamily="34" charset="-122"/>
                <a:ea typeface="微软雅黑" pitchFamily="34" charset="-122"/>
              </a:rPr>
              <a:t>MAC </a:t>
            </a:r>
            <a:r>
              <a:rPr kumimoji="1" lang="zh-CN" altLang="en-US" sz="1600" b="1" dirty="0">
                <a:solidFill>
                  <a:srgbClr val="0000CC"/>
                </a:solidFill>
                <a:latin typeface="微软雅黑" pitchFamily="34" charset="-122"/>
                <a:ea typeface="微软雅黑" pitchFamily="34" charset="-122"/>
              </a:rPr>
              <a:t>帧</a:t>
            </a:r>
          </a:p>
        </p:txBody>
      </p:sp>
      <p:sp>
        <p:nvSpPr>
          <p:cNvPr id="17" name="Line 18"/>
          <p:cNvSpPr>
            <a:spLocks noChangeShapeType="1"/>
          </p:cNvSpPr>
          <p:nvPr/>
        </p:nvSpPr>
        <p:spPr bwMode="auto">
          <a:xfrm>
            <a:off x="3883396" y="3326814"/>
            <a:ext cx="0" cy="37409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18" name="Line 19"/>
          <p:cNvSpPr>
            <a:spLocks noChangeShapeType="1"/>
          </p:cNvSpPr>
          <p:nvPr/>
        </p:nvSpPr>
        <p:spPr bwMode="auto">
          <a:xfrm>
            <a:off x="7692260" y="3326814"/>
            <a:ext cx="0" cy="37409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19" name="Line 20"/>
          <p:cNvSpPr>
            <a:spLocks noChangeShapeType="1"/>
          </p:cNvSpPr>
          <p:nvPr/>
        </p:nvSpPr>
        <p:spPr bwMode="auto">
          <a:xfrm>
            <a:off x="4567281" y="2290756"/>
            <a:ext cx="12664" cy="5143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20" name="Line 21"/>
          <p:cNvSpPr>
            <a:spLocks noChangeShapeType="1"/>
          </p:cNvSpPr>
          <p:nvPr/>
        </p:nvSpPr>
        <p:spPr bwMode="auto">
          <a:xfrm>
            <a:off x="7692260" y="2290756"/>
            <a:ext cx="0" cy="5143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21" name="Line 22"/>
          <p:cNvSpPr>
            <a:spLocks noChangeShapeType="1"/>
          </p:cNvSpPr>
          <p:nvPr/>
        </p:nvSpPr>
        <p:spPr bwMode="auto">
          <a:xfrm flipV="1">
            <a:off x="8057952" y="3493401"/>
            <a:ext cx="2297033"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22" name="Rectangle 23"/>
          <p:cNvSpPr>
            <a:spLocks noChangeArrowheads="1"/>
          </p:cNvSpPr>
          <p:nvPr/>
        </p:nvSpPr>
        <p:spPr bwMode="auto">
          <a:xfrm>
            <a:off x="4567281" y="1834833"/>
            <a:ext cx="3124979" cy="448617"/>
          </a:xfrm>
          <a:prstGeom prst="rect">
            <a:avLst/>
          </a:prstGeom>
          <a:solidFill>
            <a:srgbClr val="66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23" name="Line 24"/>
          <p:cNvSpPr>
            <a:spLocks noChangeShapeType="1"/>
          </p:cNvSpPr>
          <p:nvPr/>
        </p:nvSpPr>
        <p:spPr bwMode="auto">
          <a:xfrm flipH="1">
            <a:off x="5251168" y="1834833"/>
            <a:ext cx="0" cy="44861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24" name="Text Box 25"/>
          <p:cNvSpPr txBox="1">
            <a:spLocks noChangeArrowheads="1"/>
          </p:cNvSpPr>
          <p:nvPr/>
        </p:nvSpPr>
        <p:spPr bwMode="auto">
          <a:xfrm>
            <a:off x="5754583" y="1848364"/>
            <a:ext cx="137890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67" b="1">
                <a:latin typeface="微软雅黑" pitchFamily="34" charset="-122"/>
                <a:ea typeface="微软雅黑" pitchFamily="34" charset="-122"/>
              </a:rPr>
              <a:t>应用层数据</a:t>
            </a:r>
          </a:p>
        </p:txBody>
      </p:sp>
      <p:sp>
        <p:nvSpPr>
          <p:cNvPr id="25" name="Text Box 26"/>
          <p:cNvSpPr txBox="1">
            <a:spLocks noChangeArrowheads="1"/>
          </p:cNvSpPr>
          <p:nvPr/>
        </p:nvSpPr>
        <p:spPr bwMode="auto">
          <a:xfrm>
            <a:off x="4541953" y="1849827"/>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67" b="1">
                <a:latin typeface="微软雅黑" pitchFamily="34" charset="-122"/>
                <a:ea typeface="微软雅黑" pitchFamily="34" charset="-122"/>
              </a:rPr>
              <a:t>首部</a:t>
            </a:r>
          </a:p>
        </p:txBody>
      </p:sp>
      <p:sp>
        <p:nvSpPr>
          <p:cNvPr id="26" name="Rectangle 27"/>
          <p:cNvSpPr>
            <a:spLocks noChangeArrowheads="1"/>
          </p:cNvSpPr>
          <p:nvPr/>
        </p:nvSpPr>
        <p:spPr bwMode="auto">
          <a:xfrm>
            <a:off x="3883397" y="2805133"/>
            <a:ext cx="3808865" cy="448617"/>
          </a:xfrm>
          <a:prstGeom prst="rect">
            <a:avLst/>
          </a:prstGeom>
          <a:solidFill>
            <a:srgbClr val="FFFF66"/>
          </a:solidFill>
          <a:ln w="19050">
            <a:solidFill>
              <a:schemeClr val="tx1"/>
            </a:solidFill>
            <a:miter lim="800000"/>
            <a:headEnd/>
            <a:tailEnd/>
          </a:ln>
          <a:effec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27" name="Line 28"/>
          <p:cNvSpPr>
            <a:spLocks noChangeShapeType="1"/>
          </p:cNvSpPr>
          <p:nvPr/>
        </p:nvSpPr>
        <p:spPr bwMode="auto">
          <a:xfrm>
            <a:off x="4567281" y="2805133"/>
            <a:ext cx="0" cy="44861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28" name="Text Box 29"/>
          <p:cNvSpPr txBox="1">
            <a:spLocks noChangeArrowheads="1"/>
          </p:cNvSpPr>
          <p:nvPr/>
        </p:nvSpPr>
        <p:spPr bwMode="auto">
          <a:xfrm>
            <a:off x="3859650" y="2809896"/>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67" b="1" dirty="0">
                <a:latin typeface="微软雅黑" pitchFamily="34" charset="-122"/>
                <a:ea typeface="微软雅黑" pitchFamily="34" charset="-122"/>
              </a:rPr>
              <a:t>首部</a:t>
            </a:r>
          </a:p>
        </p:txBody>
      </p:sp>
      <p:sp>
        <p:nvSpPr>
          <p:cNvPr id="29" name="Rectangle 30"/>
          <p:cNvSpPr>
            <a:spLocks noChangeArrowheads="1"/>
          </p:cNvSpPr>
          <p:nvPr/>
        </p:nvSpPr>
        <p:spPr bwMode="auto">
          <a:xfrm>
            <a:off x="3210593" y="3728670"/>
            <a:ext cx="682303" cy="420853"/>
          </a:xfrm>
          <a:prstGeom prst="rect">
            <a:avLst/>
          </a:prstGeom>
          <a:solidFill>
            <a:srgbClr val="66FFFF"/>
          </a:solidFill>
          <a:ln>
            <a:noFill/>
          </a:ln>
          <a:effec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30" name="Rectangle 31"/>
          <p:cNvSpPr>
            <a:spLocks noChangeArrowheads="1"/>
          </p:cNvSpPr>
          <p:nvPr/>
        </p:nvSpPr>
        <p:spPr bwMode="auto">
          <a:xfrm>
            <a:off x="3201094" y="3700906"/>
            <a:ext cx="5175053" cy="448617"/>
          </a:xfrm>
          <a:prstGeom prst="rect">
            <a:avLst/>
          </a:prstGeom>
          <a:solidFill>
            <a:srgbClr val="66FFFF"/>
          </a:solidFill>
          <a:ln w="19050">
            <a:solidFill>
              <a:schemeClr val="tx1"/>
            </a:solidFill>
            <a:miter lim="800000"/>
            <a:headEnd/>
            <a:tailEnd/>
          </a:ln>
          <a:effec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31" name="Line 32"/>
          <p:cNvSpPr>
            <a:spLocks noChangeShapeType="1"/>
          </p:cNvSpPr>
          <p:nvPr/>
        </p:nvSpPr>
        <p:spPr bwMode="auto">
          <a:xfrm>
            <a:off x="3883396" y="3700906"/>
            <a:ext cx="0" cy="44861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32" name="Line 33"/>
          <p:cNvSpPr>
            <a:spLocks noChangeShapeType="1"/>
          </p:cNvSpPr>
          <p:nvPr/>
        </p:nvSpPr>
        <p:spPr bwMode="auto">
          <a:xfrm>
            <a:off x="7692260" y="3700906"/>
            <a:ext cx="0" cy="44861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33" name="Text Box 34"/>
          <p:cNvSpPr txBox="1">
            <a:spLocks noChangeArrowheads="1"/>
          </p:cNvSpPr>
          <p:nvPr/>
        </p:nvSpPr>
        <p:spPr bwMode="auto">
          <a:xfrm>
            <a:off x="7661017" y="3702837"/>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67" b="1" dirty="0">
                <a:latin typeface="微软雅黑" pitchFamily="34" charset="-122"/>
                <a:ea typeface="微软雅黑" pitchFamily="34" charset="-122"/>
              </a:rPr>
              <a:t>尾部</a:t>
            </a:r>
          </a:p>
        </p:txBody>
      </p:sp>
      <p:sp>
        <p:nvSpPr>
          <p:cNvPr id="34" name="Text Box 35"/>
          <p:cNvSpPr txBox="1">
            <a:spLocks noChangeArrowheads="1"/>
          </p:cNvSpPr>
          <p:nvPr/>
        </p:nvSpPr>
        <p:spPr bwMode="auto">
          <a:xfrm>
            <a:off x="3190011" y="3708592"/>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67" b="1" dirty="0">
                <a:latin typeface="微软雅黑" pitchFamily="34" charset="-122"/>
                <a:ea typeface="微软雅黑" pitchFamily="34" charset="-122"/>
              </a:rPr>
              <a:t>首部</a:t>
            </a:r>
          </a:p>
        </p:txBody>
      </p:sp>
      <p:grpSp>
        <p:nvGrpSpPr>
          <p:cNvPr id="35" name="Group 49"/>
          <p:cNvGrpSpPr>
            <a:grpSpLocks/>
          </p:cNvGrpSpPr>
          <p:nvPr/>
        </p:nvGrpSpPr>
        <p:grpSpPr bwMode="auto">
          <a:xfrm>
            <a:off x="1774747" y="3085704"/>
            <a:ext cx="8230385" cy="1508057"/>
            <a:chOff x="182" y="2425"/>
            <a:chExt cx="5199" cy="1032"/>
          </a:xfrm>
        </p:grpSpPr>
        <p:grpSp>
          <p:nvGrpSpPr>
            <p:cNvPr id="36" name="Group 45"/>
            <p:cNvGrpSpPr>
              <a:grpSpLocks/>
            </p:cNvGrpSpPr>
            <p:nvPr/>
          </p:nvGrpSpPr>
          <p:grpSpPr bwMode="auto">
            <a:xfrm>
              <a:off x="4487" y="2709"/>
              <a:ext cx="894" cy="748"/>
              <a:chOff x="4487" y="2709"/>
              <a:chExt cx="894" cy="748"/>
            </a:xfrm>
          </p:grpSpPr>
          <p:sp>
            <p:nvSpPr>
              <p:cNvPr id="40" name="AutoShape 15"/>
              <p:cNvSpPr>
                <a:spLocks noChangeArrowheads="1"/>
              </p:cNvSpPr>
              <p:nvPr/>
            </p:nvSpPr>
            <p:spPr bwMode="auto">
              <a:xfrm flipV="1">
                <a:off x="4831" y="2709"/>
                <a:ext cx="186" cy="358"/>
              </a:xfrm>
              <a:prstGeom prst="upArrow">
                <a:avLst>
                  <a:gd name="adj1" fmla="val 50000"/>
                  <a:gd name="adj2" fmla="val 8180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867" b="1">
                  <a:solidFill>
                    <a:srgbClr val="0000CC"/>
                  </a:solidFill>
                  <a:latin typeface="微软雅黑" pitchFamily="34" charset="-122"/>
                  <a:ea typeface="微软雅黑" pitchFamily="34" charset="-122"/>
                </a:endParaRPr>
              </a:p>
            </p:txBody>
          </p:sp>
          <p:sp>
            <p:nvSpPr>
              <p:cNvPr id="41" name="Text Box 17"/>
              <p:cNvSpPr txBox="1">
                <a:spLocks noChangeArrowheads="1"/>
              </p:cNvSpPr>
              <p:nvPr/>
            </p:nvSpPr>
            <p:spPr bwMode="auto">
              <a:xfrm>
                <a:off x="4487" y="3057"/>
                <a:ext cx="894"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0000CC"/>
                    </a:solidFill>
                    <a:latin typeface="微软雅黑" pitchFamily="34" charset="-122"/>
                    <a:ea typeface="微软雅黑" pitchFamily="34" charset="-122"/>
                  </a:rPr>
                  <a:t>链路层及以下</a:t>
                </a:r>
              </a:p>
              <a:p>
                <a:pPr algn="ctr"/>
                <a:r>
                  <a:rPr kumimoji="1" lang="zh-CN" altLang="en-US" sz="1600" b="1" dirty="0">
                    <a:solidFill>
                      <a:srgbClr val="0000CC"/>
                    </a:solidFill>
                    <a:latin typeface="微软雅黑" pitchFamily="34" charset="-122"/>
                    <a:ea typeface="微软雅黑" pitchFamily="34" charset="-122"/>
                  </a:rPr>
                  <a:t>使用硬件地址</a:t>
                </a:r>
              </a:p>
            </p:txBody>
          </p:sp>
        </p:grpSp>
        <p:grpSp>
          <p:nvGrpSpPr>
            <p:cNvPr id="37" name="Group 47"/>
            <p:cNvGrpSpPr>
              <a:grpSpLocks/>
            </p:cNvGrpSpPr>
            <p:nvPr/>
          </p:nvGrpSpPr>
          <p:grpSpPr bwMode="auto">
            <a:xfrm>
              <a:off x="182" y="2425"/>
              <a:ext cx="802" cy="275"/>
              <a:chOff x="182" y="2425"/>
              <a:chExt cx="802" cy="275"/>
            </a:xfrm>
          </p:grpSpPr>
          <p:sp>
            <p:nvSpPr>
              <p:cNvPr id="38" name="AutoShape 37"/>
              <p:cNvSpPr>
                <a:spLocks noChangeArrowheads="1"/>
              </p:cNvSpPr>
              <p:nvPr/>
            </p:nvSpPr>
            <p:spPr bwMode="auto">
              <a:xfrm>
                <a:off x="182" y="2427"/>
                <a:ext cx="802" cy="273"/>
              </a:xfrm>
              <a:prstGeom prst="wedgeRoundRectCallout">
                <a:avLst>
                  <a:gd name="adj1" fmla="val 72116"/>
                  <a:gd name="adj2" fmla="val 129167"/>
                  <a:gd name="adj3" fmla="val 16667"/>
                </a:avLst>
              </a:prstGeom>
              <a:solidFill>
                <a:srgbClr val="66FFFF"/>
              </a:solidFill>
              <a:ln w="9525">
                <a:solidFill>
                  <a:schemeClr val="tx1"/>
                </a:solidFill>
                <a:miter lim="800000"/>
                <a:headEnd/>
                <a:tailEnd/>
              </a:ln>
              <a:effectLst/>
            </p:spPr>
            <p:txBody>
              <a:bodyPr/>
              <a:lstStyle/>
              <a:p>
                <a:pPr algn="ctr"/>
                <a:endParaRPr kumimoji="1" lang="zh-CN" altLang="zh-CN" sz="1867" b="1">
                  <a:solidFill>
                    <a:srgbClr val="0000CC"/>
                  </a:solidFill>
                  <a:latin typeface="微软雅黑" pitchFamily="34" charset="-122"/>
                  <a:ea typeface="微软雅黑" pitchFamily="34" charset="-122"/>
                </a:endParaRPr>
              </a:p>
            </p:txBody>
          </p:sp>
          <p:sp>
            <p:nvSpPr>
              <p:cNvPr id="39" name="Text Box 38"/>
              <p:cNvSpPr txBox="1">
                <a:spLocks noChangeArrowheads="1"/>
              </p:cNvSpPr>
              <p:nvPr/>
            </p:nvSpPr>
            <p:spPr bwMode="auto">
              <a:xfrm>
                <a:off x="190" y="2425"/>
                <a:ext cx="720"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67" b="1" dirty="0">
                    <a:solidFill>
                      <a:srgbClr val="0000CC"/>
                    </a:solidFill>
                    <a:latin typeface="微软雅黑" pitchFamily="34" charset="-122"/>
                    <a:ea typeface="微软雅黑" pitchFamily="34" charset="-122"/>
                  </a:rPr>
                  <a:t>硬件地址</a:t>
                </a:r>
              </a:p>
            </p:txBody>
          </p:sp>
        </p:grpSp>
      </p:grpSp>
      <p:grpSp>
        <p:nvGrpSpPr>
          <p:cNvPr id="42" name="Group 48"/>
          <p:cNvGrpSpPr>
            <a:grpSpLocks/>
          </p:cNvGrpSpPr>
          <p:nvPr/>
        </p:nvGrpSpPr>
        <p:grpSpPr bwMode="auto">
          <a:xfrm>
            <a:off x="2944636" y="2210384"/>
            <a:ext cx="7044666" cy="1290323"/>
            <a:chOff x="921" y="1826"/>
            <a:chExt cx="4450" cy="883"/>
          </a:xfrm>
        </p:grpSpPr>
        <p:grpSp>
          <p:nvGrpSpPr>
            <p:cNvPr id="43" name="Group 44"/>
            <p:cNvGrpSpPr>
              <a:grpSpLocks/>
            </p:cNvGrpSpPr>
            <p:nvPr/>
          </p:nvGrpSpPr>
          <p:grpSpPr bwMode="auto">
            <a:xfrm>
              <a:off x="4477" y="1990"/>
              <a:ext cx="894" cy="719"/>
              <a:chOff x="4477" y="1990"/>
              <a:chExt cx="894" cy="719"/>
            </a:xfrm>
          </p:grpSpPr>
          <p:sp>
            <p:nvSpPr>
              <p:cNvPr id="47" name="AutoShape 14"/>
              <p:cNvSpPr>
                <a:spLocks noChangeArrowheads="1"/>
              </p:cNvSpPr>
              <p:nvPr/>
            </p:nvSpPr>
            <p:spPr bwMode="auto">
              <a:xfrm>
                <a:off x="4831" y="2352"/>
                <a:ext cx="186" cy="357"/>
              </a:xfrm>
              <a:prstGeom prst="upArrow">
                <a:avLst>
                  <a:gd name="adj1" fmla="val 50000"/>
                  <a:gd name="adj2" fmla="val 69479"/>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867" b="1">
                  <a:solidFill>
                    <a:srgbClr val="0000CC"/>
                  </a:solidFill>
                  <a:latin typeface="微软雅黑" pitchFamily="34" charset="-122"/>
                  <a:ea typeface="微软雅黑" pitchFamily="34" charset="-122"/>
                </a:endParaRPr>
              </a:p>
            </p:txBody>
          </p:sp>
          <p:sp>
            <p:nvSpPr>
              <p:cNvPr id="48" name="Text Box 16"/>
              <p:cNvSpPr txBox="1">
                <a:spLocks noChangeArrowheads="1"/>
              </p:cNvSpPr>
              <p:nvPr/>
            </p:nvSpPr>
            <p:spPr bwMode="auto">
              <a:xfrm>
                <a:off x="4477" y="1990"/>
                <a:ext cx="894"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0000CC"/>
                    </a:solidFill>
                    <a:latin typeface="微软雅黑" pitchFamily="34" charset="-122"/>
                    <a:ea typeface="微软雅黑" pitchFamily="34" charset="-122"/>
                  </a:rPr>
                  <a:t>网络层及以上</a:t>
                </a:r>
              </a:p>
              <a:p>
                <a:pPr algn="ctr"/>
                <a:r>
                  <a:rPr kumimoji="1" lang="zh-CN" altLang="en-US" sz="1600" b="1" dirty="0">
                    <a:solidFill>
                      <a:srgbClr val="0000CC"/>
                    </a:solidFill>
                    <a:latin typeface="微软雅黑" pitchFamily="34" charset="-122"/>
                    <a:ea typeface="微软雅黑" pitchFamily="34" charset="-122"/>
                  </a:rPr>
                  <a:t> 使用 </a:t>
                </a:r>
                <a:r>
                  <a:rPr kumimoji="1" lang="en-US" altLang="zh-CN" sz="1600" b="1" dirty="0">
                    <a:solidFill>
                      <a:srgbClr val="0000CC"/>
                    </a:solidFill>
                    <a:latin typeface="微软雅黑" pitchFamily="34" charset="-122"/>
                    <a:ea typeface="微软雅黑" pitchFamily="34" charset="-122"/>
                  </a:rPr>
                  <a:t>IP </a:t>
                </a:r>
                <a:r>
                  <a:rPr kumimoji="1" lang="zh-CN" altLang="en-US" sz="1600" b="1" dirty="0">
                    <a:solidFill>
                      <a:srgbClr val="0000CC"/>
                    </a:solidFill>
                    <a:latin typeface="微软雅黑" pitchFamily="34" charset="-122"/>
                    <a:ea typeface="微软雅黑" pitchFamily="34" charset="-122"/>
                  </a:rPr>
                  <a:t>地址</a:t>
                </a:r>
              </a:p>
            </p:txBody>
          </p:sp>
        </p:grpSp>
        <p:grpSp>
          <p:nvGrpSpPr>
            <p:cNvPr id="44" name="Group 46"/>
            <p:cNvGrpSpPr>
              <a:grpSpLocks/>
            </p:cNvGrpSpPr>
            <p:nvPr/>
          </p:nvGrpSpPr>
          <p:grpSpPr bwMode="auto">
            <a:xfrm>
              <a:off x="921" y="1826"/>
              <a:ext cx="654" cy="261"/>
              <a:chOff x="921" y="1826"/>
              <a:chExt cx="654" cy="261"/>
            </a:xfrm>
          </p:grpSpPr>
          <p:sp>
            <p:nvSpPr>
              <p:cNvPr id="45" name="AutoShape 40"/>
              <p:cNvSpPr>
                <a:spLocks noChangeArrowheads="1"/>
              </p:cNvSpPr>
              <p:nvPr/>
            </p:nvSpPr>
            <p:spPr bwMode="auto">
              <a:xfrm>
                <a:off x="921" y="1826"/>
                <a:ext cx="654" cy="254"/>
              </a:xfrm>
              <a:prstGeom prst="wedgeRoundRectCallout">
                <a:avLst>
                  <a:gd name="adj1" fmla="val 72171"/>
                  <a:gd name="adj2" fmla="val 129134"/>
                  <a:gd name="adj3" fmla="val 16667"/>
                </a:avLst>
              </a:prstGeom>
              <a:solidFill>
                <a:srgbClr val="FF99FF"/>
              </a:solidFill>
              <a:ln w="9525">
                <a:solidFill>
                  <a:schemeClr val="tx1"/>
                </a:solidFill>
                <a:miter lim="800000"/>
                <a:headEnd/>
                <a:tailEnd/>
              </a:ln>
              <a:effectLst/>
            </p:spPr>
            <p:txBody>
              <a:bodyPr/>
              <a:lstStyle/>
              <a:p>
                <a:pPr algn="ctr"/>
                <a:endParaRPr kumimoji="1" lang="zh-CN" altLang="zh-CN" sz="1867" b="1">
                  <a:solidFill>
                    <a:srgbClr val="0000CC"/>
                  </a:solidFill>
                  <a:latin typeface="微软雅黑" pitchFamily="34" charset="-122"/>
                  <a:ea typeface="微软雅黑" pitchFamily="34" charset="-122"/>
                </a:endParaRPr>
              </a:p>
            </p:txBody>
          </p:sp>
          <p:sp>
            <p:nvSpPr>
              <p:cNvPr id="46" name="Text Box 41"/>
              <p:cNvSpPr txBox="1">
                <a:spLocks noChangeArrowheads="1"/>
              </p:cNvSpPr>
              <p:nvPr/>
            </p:nvSpPr>
            <p:spPr bwMode="auto">
              <a:xfrm>
                <a:off x="927" y="1827"/>
                <a:ext cx="61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67" b="1" dirty="0">
                    <a:solidFill>
                      <a:srgbClr val="0000CC"/>
                    </a:solidFill>
                    <a:latin typeface="微软雅黑" pitchFamily="34" charset="-122"/>
                    <a:ea typeface="微软雅黑" pitchFamily="34" charset="-122"/>
                  </a:rPr>
                  <a:t>IP </a:t>
                </a:r>
                <a:r>
                  <a:rPr kumimoji="1" lang="zh-CN" altLang="en-US" sz="1867" b="1" dirty="0">
                    <a:solidFill>
                      <a:srgbClr val="0000CC"/>
                    </a:solidFill>
                    <a:latin typeface="微软雅黑" pitchFamily="34" charset="-122"/>
                    <a:ea typeface="微软雅黑" pitchFamily="34" charset="-122"/>
                  </a:rPr>
                  <a:t>地址</a:t>
                </a:r>
              </a:p>
            </p:txBody>
          </p:sp>
        </p:grpSp>
      </p:grpSp>
      <p:sp>
        <p:nvSpPr>
          <p:cNvPr id="49" name="Rectangle 43"/>
          <p:cNvSpPr>
            <a:spLocks noChangeArrowheads="1"/>
          </p:cNvSpPr>
          <p:nvPr/>
        </p:nvSpPr>
        <p:spPr bwMode="auto">
          <a:xfrm>
            <a:off x="3903975" y="3728671"/>
            <a:ext cx="3788285" cy="398933"/>
          </a:xfrm>
          <a:prstGeom prst="rect">
            <a:avLst/>
          </a:prstGeom>
          <a:solidFill>
            <a:srgbClr val="00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51" name="矩形 50"/>
          <p:cNvSpPr/>
          <p:nvPr/>
        </p:nvSpPr>
        <p:spPr>
          <a:xfrm>
            <a:off x="2404924" y="5259312"/>
            <a:ext cx="7296811" cy="420564"/>
          </a:xfrm>
          <a:prstGeom prst="rect">
            <a:avLst/>
          </a:prstGeom>
        </p:spPr>
        <p:txBody>
          <a:bodyPr wrap="square">
            <a:spAutoFit/>
          </a:bodyPr>
          <a:lstStyle/>
          <a:p>
            <a:pPr algn="ctr"/>
            <a:r>
              <a:rPr lang="en-US" altLang="zh-CN" sz="2133" b="1" dirty="0">
                <a:latin typeface="微软雅黑" pitchFamily="34" charset="-122"/>
                <a:ea typeface="微软雅黑" pitchFamily="34" charset="-122"/>
              </a:rPr>
              <a:t>IP </a:t>
            </a:r>
            <a:r>
              <a:rPr lang="zh-CN" altLang="zh-CN" sz="2133" b="1" dirty="0">
                <a:latin typeface="微软雅黑" pitchFamily="34" charset="-122"/>
                <a:ea typeface="微软雅黑" pitchFamily="34" charset="-122"/>
              </a:rPr>
              <a:t>地址与硬件地址的区别</a:t>
            </a:r>
            <a:endParaRPr lang="zh-CN" altLang="en-US" sz="2133" b="1" dirty="0">
              <a:latin typeface="微软雅黑" pitchFamily="34" charset="-122"/>
              <a:ea typeface="微软雅黑" pitchFamily="34" charset="-122"/>
            </a:endParaRPr>
          </a:p>
        </p:txBody>
      </p:sp>
      <p:sp>
        <p:nvSpPr>
          <p:cNvPr id="52" name="矩形 51"/>
          <p:cNvSpPr/>
          <p:nvPr/>
        </p:nvSpPr>
        <p:spPr>
          <a:xfrm>
            <a:off x="1195069" y="4498802"/>
            <a:ext cx="2648265" cy="954300"/>
          </a:xfrm>
          <a:prstGeom prst="rect">
            <a:avLst/>
          </a:prstGeom>
          <a:solidFill>
            <a:srgbClr val="0000CC"/>
          </a:solidFill>
        </p:spPr>
        <p:txBody>
          <a:bodyPr wrap="square">
            <a:spAutoFit/>
          </a:bodyPr>
          <a:lstStyle/>
          <a:p>
            <a:r>
              <a:rPr lang="en-US" altLang="zh-CN" sz="1867" b="1" dirty="0">
                <a:solidFill>
                  <a:schemeClr val="bg1"/>
                </a:solidFill>
                <a:latin typeface="微软雅黑" pitchFamily="34" charset="-122"/>
                <a:ea typeface="微软雅黑" pitchFamily="34" charset="-122"/>
              </a:rPr>
              <a:t>IP </a:t>
            </a:r>
            <a:r>
              <a:rPr lang="zh-CN" altLang="zh-CN" sz="1867" b="1" dirty="0">
                <a:solidFill>
                  <a:schemeClr val="bg1"/>
                </a:solidFill>
                <a:latin typeface="微软雅黑" pitchFamily="34" charset="-122"/>
                <a:ea typeface="微软雅黑" pitchFamily="34" charset="-122"/>
              </a:rPr>
              <a:t>地址放在</a:t>
            </a:r>
            <a:r>
              <a:rPr lang="en-US" altLang="zh-CN" sz="1867" b="1" dirty="0">
                <a:solidFill>
                  <a:schemeClr val="bg1"/>
                </a:solidFill>
                <a:latin typeface="微软雅黑" pitchFamily="34" charset="-122"/>
                <a:ea typeface="微软雅黑" pitchFamily="34" charset="-122"/>
              </a:rPr>
              <a:t> IP </a:t>
            </a:r>
            <a:r>
              <a:rPr lang="zh-CN" altLang="zh-CN" sz="1867" b="1" dirty="0">
                <a:solidFill>
                  <a:schemeClr val="bg1"/>
                </a:solidFill>
                <a:latin typeface="微软雅黑" pitchFamily="34" charset="-122"/>
                <a:ea typeface="微软雅黑" pitchFamily="34" charset="-122"/>
              </a:rPr>
              <a:t>数据报的首部，而硬件地址则放在</a:t>
            </a:r>
            <a:r>
              <a:rPr lang="en-US" altLang="zh-CN" sz="1867" b="1" dirty="0">
                <a:solidFill>
                  <a:schemeClr val="bg1"/>
                </a:solidFill>
                <a:latin typeface="微软雅黑" pitchFamily="34" charset="-122"/>
                <a:ea typeface="微软雅黑" pitchFamily="34" charset="-122"/>
              </a:rPr>
              <a:t> MAC </a:t>
            </a:r>
            <a:r>
              <a:rPr lang="zh-CN" altLang="zh-CN" sz="1867" b="1" dirty="0">
                <a:solidFill>
                  <a:schemeClr val="bg1"/>
                </a:solidFill>
                <a:latin typeface="微软雅黑" pitchFamily="34" charset="-122"/>
                <a:ea typeface="微软雅黑" pitchFamily="34" charset="-122"/>
              </a:rPr>
              <a:t>帧的首部</a:t>
            </a:r>
            <a:r>
              <a:rPr lang="zh-CN" altLang="en-US" sz="1867"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271846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3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26860" y="2970023"/>
            <a:ext cx="10738281" cy="28108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AutoShape 5"/>
          <p:cNvSpPr>
            <a:spLocks noChangeArrowheads="1"/>
          </p:cNvSpPr>
          <p:nvPr/>
        </p:nvSpPr>
        <p:spPr bwMode="auto">
          <a:xfrm>
            <a:off x="726859" y="782425"/>
            <a:ext cx="10738283" cy="518295"/>
          </a:xfrm>
          <a:prstGeom prst="roundRect">
            <a:avLst>
              <a:gd name="adj" fmla="val 16667"/>
            </a:avLst>
          </a:prstGeom>
          <a:solidFill>
            <a:srgbClr val="0089FA"/>
          </a:solidFill>
          <a:ln>
            <a:noFill/>
          </a:ln>
          <a:effectLst/>
        </p:spPr>
        <p:txBody>
          <a:bodyPr wrap="none" anchor="ctr"/>
          <a:lstStyle/>
          <a:p>
            <a:endParaRPr lang="zh-CN" altLang="en-US" sz="2400"/>
          </a:p>
        </p:txBody>
      </p:sp>
      <p:sp>
        <p:nvSpPr>
          <p:cNvPr id="6" name="Rectangle 6"/>
          <p:cNvSpPr>
            <a:spLocks noChangeArrowheads="1"/>
          </p:cNvSpPr>
          <p:nvPr/>
        </p:nvSpPr>
        <p:spPr bwMode="auto">
          <a:xfrm>
            <a:off x="3660081" y="739663"/>
            <a:ext cx="48718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itchFamily="34" charset="-122"/>
                <a:ea typeface="微软雅黑" pitchFamily="34" charset="-122"/>
              </a:rPr>
              <a:t>4.2.4  </a:t>
            </a:r>
            <a:r>
              <a:rPr lang="zh-CN" altLang="en-US" sz="3200" b="1" dirty="0">
                <a:solidFill>
                  <a:schemeClr val="bg1"/>
                </a:solidFill>
                <a:latin typeface="微软雅黑" pitchFamily="34" charset="-122"/>
                <a:ea typeface="微软雅黑" pitchFamily="34" charset="-122"/>
              </a:rPr>
              <a:t>地址解析协议 </a:t>
            </a:r>
            <a:r>
              <a:rPr lang="en-US" altLang="zh-CN" sz="3200" b="1" dirty="0">
                <a:solidFill>
                  <a:schemeClr val="bg1"/>
                </a:solidFill>
                <a:latin typeface="微软雅黑" pitchFamily="34" charset="-122"/>
                <a:ea typeface="微软雅黑" pitchFamily="34" charset="-122"/>
              </a:rPr>
              <a:t>ARP</a:t>
            </a:r>
            <a:endParaRPr lang="zh-CN" altLang="en-US" sz="32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726859" y="1216764"/>
            <a:ext cx="10220003" cy="1725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76239" indent="-476239">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通信时使用了两个地址：</a:t>
            </a:r>
          </a:p>
          <a:p>
            <a:pPr marL="956709" indent="-476239">
              <a:lnSpc>
                <a:spcPts val="4400"/>
              </a:lnSpc>
              <a:buClr>
                <a:srgbClr val="7030A0"/>
              </a:buClr>
              <a:buFont typeface="+mj-lt"/>
              <a:buAutoNum type="arabicPeriod"/>
            </a:pP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地址（网络层地址）</a:t>
            </a:r>
          </a:p>
          <a:p>
            <a:pPr marL="956709" indent="-476239">
              <a:lnSpc>
                <a:spcPts val="4400"/>
              </a:lnSpc>
              <a:buClr>
                <a:srgbClr val="7030A0"/>
              </a:buClr>
              <a:buFont typeface="+mj-lt"/>
              <a:buAutoNum type="arabicPeriod"/>
            </a:pPr>
            <a:r>
              <a:rPr lang="en-US" altLang="zh-CN" sz="2667" b="1" dirty="0">
                <a:latin typeface="微软雅黑" pitchFamily="34" charset="-122"/>
                <a:ea typeface="微软雅黑" pitchFamily="34" charset="-122"/>
              </a:rPr>
              <a:t>MAC </a:t>
            </a:r>
            <a:r>
              <a:rPr lang="zh-CN" altLang="en-US" sz="2667" b="1" dirty="0">
                <a:latin typeface="微软雅黑" pitchFamily="34" charset="-122"/>
                <a:ea typeface="微软雅黑" pitchFamily="34" charset="-122"/>
              </a:rPr>
              <a:t>地址（数据链路层地址）</a:t>
            </a:r>
          </a:p>
        </p:txBody>
      </p:sp>
      <p:pic>
        <p:nvPicPr>
          <p:cNvPr id="11" name="Picture 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0704" y="4718428"/>
            <a:ext cx="757723" cy="67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3128" y="3428842"/>
            <a:ext cx="639123" cy="81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2958" y="4718428"/>
            <a:ext cx="909268" cy="67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6787901" y="3496120"/>
            <a:ext cx="1866217" cy="379656"/>
          </a:xfrm>
          <a:prstGeom prst="rect">
            <a:avLst/>
          </a:prstGeom>
        </p:spPr>
        <p:txBody>
          <a:bodyPr wrap="none">
            <a:spAutoFit/>
          </a:bodyPr>
          <a:lstStyle/>
          <a:p>
            <a:r>
              <a:rPr lang="en-US" altLang="zh-CN" sz="1867" b="1" dirty="0">
                <a:solidFill>
                  <a:srgbClr val="CC00CC"/>
                </a:solidFill>
                <a:latin typeface="微软雅黑" pitchFamily="34" charset="-122"/>
                <a:ea typeface="微软雅黑" pitchFamily="34" charset="-122"/>
              </a:rPr>
              <a:t>220.168.10.10</a:t>
            </a:r>
            <a:endParaRPr lang="zh-CN" altLang="en-US" sz="1867" b="1" dirty="0">
              <a:solidFill>
                <a:srgbClr val="CC00CC"/>
              </a:solidFill>
              <a:latin typeface="微软雅黑" pitchFamily="34" charset="-122"/>
              <a:ea typeface="微软雅黑" pitchFamily="34" charset="-122"/>
            </a:endParaRPr>
          </a:p>
        </p:txBody>
      </p:sp>
      <p:sp>
        <p:nvSpPr>
          <p:cNvPr id="15" name="矩形 14"/>
          <p:cNvSpPr/>
          <p:nvPr/>
        </p:nvSpPr>
        <p:spPr>
          <a:xfrm>
            <a:off x="6787901" y="3823929"/>
            <a:ext cx="2525435" cy="379656"/>
          </a:xfrm>
          <a:prstGeom prst="rect">
            <a:avLst/>
          </a:prstGeom>
        </p:spPr>
        <p:txBody>
          <a:bodyPr wrap="none">
            <a:spAutoFit/>
          </a:bodyPr>
          <a:lstStyle/>
          <a:p>
            <a:r>
              <a:rPr lang="en-US" altLang="zh-CN" sz="1867" b="1" dirty="0">
                <a:solidFill>
                  <a:srgbClr val="0000FF"/>
                </a:solidFill>
                <a:latin typeface="微软雅黑" pitchFamily="34" charset="-122"/>
                <a:ea typeface="微软雅黑" pitchFamily="34" charset="-122"/>
              </a:rPr>
              <a:t>00-15-C5-C6-CC-07</a:t>
            </a:r>
            <a:endParaRPr lang="zh-CN" altLang="en-US" sz="1867" b="1" dirty="0">
              <a:solidFill>
                <a:srgbClr val="0000FF"/>
              </a:solidFill>
              <a:latin typeface="微软雅黑" pitchFamily="34" charset="-122"/>
              <a:ea typeface="微软雅黑" pitchFamily="34" charset="-122"/>
            </a:endParaRPr>
          </a:p>
        </p:txBody>
      </p:sp>
      <p:sp>
        <p:nvSpPr>
          <p:cNvPr id="16" name="矩形 15"/>
          <p:cNvSpPr/>
          <p:nvPr/>
        </p:nvSpPr>
        <p:spPr>
          <a:xfrm>
            <a:off x="7485993" y="4317821"/>
            <a:ext cx="1866216" cy="379656"/>
          </a:xfrm>
          <a:prstGeom prst="rect">
            <a:avLst/>
          </a:prstGeom>
        </p:spPr>
        <p:txBody>
          <a:bodyPr wrap="none">
            <a:spAutoFit/>
          </a:bodyPr>
          <a:lstStyle/>
          <a:p>
            <a:pPr algn="ctr"/>
            <a:r>
              <a:rPr lang="en-US" altLang="zh-CN" sz="1867" b="1" dirty="0">
                <a:latin typeface="微软雅黑" pitchFamily="34" charset="-122"/>
                <a:ea typeface="微软雅黑" pitchFamily="34" charset="-122"/>
              </a:rPr>
              <a:t>220.168.10.20</a:t>
            </a:r>
            <a:endParaRPr lang="zh-CN" altLang="en-US" sz="1867" b="1" dirty="0">
              <a:latin typeface="微软雅黑" pitchFamily="34" charset="-122"/>
              <a:ea typeface="微软雅黑" pitchFamily="34" charset="-122"/>
            </a:endParaRPr>
          </a:p>
        </p:txBody>
      </p:sp>
      <p:sp>
        <p:nvSpPr>
          <p:cNvPr id="17" name="矩形 16"/>
          <p:cNvSpPr/>
          <p:nvPr/>
        </p:nvSpPr>
        <p:spPr>
          <a:xfrm>
            <a:off x="7171618" y="5409281"/>
            <a:ext cx="2518638" cy="379656"/>
          </a:xfrm>
          <a:prstGeom prst="rect">
            <a:avLst/>
          </a:prstGeom>
        </p:spPr>
        <p:txBody>
          <a:bodyPr wrap="none">
            <a:spAutoFit/>
          </a:bodyPr>
          <a:lstStyle/>
          <a:p>
            <a:pPr algn="ctr"/>
            <a:r>
              <a:rPr lang="en-US" altLang="zh-CN" sz="1867" b="1" dirty="0">
                <a:latin typeface="微软雅黑" pitchFamily="34" charset="-122"/>
                <a:ea typeface="微软雅黑" pitchFamily="34" charset="-122"/>
              </a:rPr>
              <a:t>00-15-C5-C8-C4-95</a:t>
            </a:r>
            <a:endParaRPr lang="zh-CN" altLang="en-US" sz="1867" b="1" dirty="0">
              <a:latin typeface="微软雅黑" pitchFamily="34" charset="-122"/>
              <a:ea typeface="微软雅黑" pitchFamily="34" charset="-122"/>
            </a:endParaRPr>
          </a:p>
        </p:txBody>
      </p:sp>
      <p:sp>
        <p:nvSpPr>
          <p:cNvPr id="18" name="矩形 17"/>
          <p:cNvSpPr/>
          <p:nvPr/>
        </p:nvSpPr>
        <p:spPr>
          <a:xfrm>
            <a:off x="3288153" y="4317821"/>
            <a:ext cx="1866216" cy="379656"/>
          </a:xfrm>
          <a:prstGeom prst="rect">
            <a:avLst/>
          </a:prstGeom>
        </p:spPr>
        <p:txBody>
          <a:bodyPr wrap="none">
            <a:spAutoFit/>
          </a:bodyPr>
          <a:lstStyle/>
          <a:p>
            <a:pPr algn="ctr"/>
            <a:r>
              <a:rPr lang="en-US" altLang="zh-CN" sz="1867" b="1" dirty="0">
                <a:latin typeface="微软雅黑" pitchFamily="34" charset="-122"/>
                <a:ea typeface="微软雅黑" pitchFamily="34" charset="-122"/>
              </a:rPr>
              <a:t>220.168.10.16</a:t>
            </a:r>
            <a:endParaRPr lang="zh-CN" altLang="en-US" sz="1867" b="1" dirty="0">
              <a:latin typeface="微软雅黑" pitchFamily="34" charset="-122"/>
              <a:ea typeface="微软雅黑" pitchFamily="34" charset="-122"/>
            </a:endParaRPr>
          </a:p>
        </p:txBody>
      </p:sp>
      <p:sp>
        <p:nvSpPr>
          <p:cNvPr id="19" name="矩形 18"/>
          <p:cNvSpPr/>
          <p:nvPr/>
        </p:nvSpPr>
        <p:spPr>
          <a:xfrm>
            <a:off x="2848323" y="5409281"/>
            <a:ext cx="2518638" cy="379656"/>
          </a:xfrm>
          <a:prstGeom prst="rect">
            <a:avLst/>
          </a:prstGeom>
        </p:spPr>
        <p:txBody>
          <a:bodyPr wrap="none">
            <a:spAutoFit/>
          </a:bodyPr>
          <a:lstStyle/>
          <a:p>
            <a:pPr algn="ctr"/>
            <a:r>
              <a:rPr lang="en-US" altLang="zh-CN" sz="1867" b="1" dirty="0">
                <a:latin typeface="微软雅黑" pitchFamily="34" charset="-122"/>
                <a:ea typeface="微软雅黑" pitchFamily="34" charset="-122"/>
              </a:rPr>
              <a:t>00-15-C5-C6-C8-11</a:t>
            </a:r>
            <a:endParaRPr lang="zh-CN" altLang="en-US" sz="1867" b="1" dirty="0">
              <a:latin typeface="微软雅黑" pitchFamily="34" charset="-122"/>
              <a:ea typeface="微软雅黑" pitchFamily="34" charset="-122"/>
            </a:endParaRPr>
          </a:p>
        </p:txBody>
      </p:sp>
      <p:sp>
        <p:nvSpPr>
          <p:cNvPr id="20" name="矩形标注 19"/>
          <p:cNvSpPr/>
          <p:nvPr/>
        </p:nvSpPr>
        <p:spPr bwMode="auto">
          <a:xfrm>
            <a:off x="7843389" y="3028636"/>
            <a:ext cx="959747" cy="336293"/>
          </a:xfrm>
          <a:prstGeom prst="wedgeRectCallout">
            <a:avLst>
              <a:gd name="adj1" fmla="val -47726"/>
              <a:gd name="adj2" fmla="val 100032"/>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a:t>
            </a:r>
          </a:p>
        </p:txBody>
      </p:sp>
      <p:sp>
        <p:nvSpPr>
          <p:cNvPr id="21" name="矩形标注 20"/>
          <p:cNvSpPr/>
          <p:nvPr/>
        </p:nvSpPr>
        <p:spPr bwMode="auto">
          <a:xfrm>
            <a:off x="8933457" y="3267552"/>
            <a:ext cx="1290911" cy="336293"/>
          </a:xfrm>
          <a:prstGeom prst="wedgeRectCallout">
            <a:avLst>
              <a:gd name="adj1" fmla="val -64020"/>
              <a:gd name="adj2" fmla="val 132276"/>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altLang="zh-CN" sz="1600" b="1" dirty="0">
                <a:latin typeface="微软雅黑" pitchFamily="34" charset="-122"/>
                <a:ea typeface="微软雅黑" pitchFamily="34" charset="-122"/>
              </a:rPr>
              <a:t>MAC </a:t>
            </a:r>
            <a:r>
              <a:rPr lang="zh-CN" altLang="en-US" sz="1600" b="1" dirty="0">
                <a:latin typeface="微软雅黑" pitchFamily="34" charset="-122"/>
                <a:ea typeface="微软雅黑" pitchFamily="34" charset="-122"/>
              </a:rPr>
              <a:t>地址</a:t>
            </a:r>
          </a:p>
        </p:txBody>
      </p:sp>
      <p:cxnSp>
        <p:nvCxnSpPr>
          <p:cNvPr id="22" name="直接箭头连接符 21"/>
          <p:cNvCxnSpPr/>
          <p:nvPr/>
        </p:nvCxnSpPr>
        <p:spPr bwMode="auto">
          <a:xfrm flipH="1">
            <a:off x="6489186" y="3667757"/>
            <a:ext cx="338639"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p:nvPr/>
        </p:nvCxnSpPr>
        <p:spPr bwMode="auto">
          <a:xfrm flipH="1">
            <a:off x="6489186" y="4015152"/>
            <a:ext cx="338639"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5600115" y="4576565"/>
            <a:ext cx="1597805" cy="958683"/>
          </a:xfrm>
          <a:prstGeom prst="ellipse">
            <a:avLst/>
          </a:prstGeom>
          <a:solidFill>
            <a:srgbClr val="99FFCC"/>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bodyPr>
          <a:lstStyle/>
          <a:p>
            <a:pPr algn="ctr" defTabSz="1219170" eaLnBrk="0" fontAlgn="base" hangingPunct="0">
              <a:spcBef>
                <a:spcPct val="0"/>
              </a:spcBef>
              <a:spcAft>
                <a:spcPct val="0"/>
              </a:spcAft>
            </a:pPr>
            <a:r>
              <a:rPr lang="en-US" altLang="zh-CN" sz="1867" b="1" dirty="0">
                <a:latin typeface="微软雅黑" pitchFamily="34" charset="-122"/>
                <a:ea typeface="微软雅黑" pitchFamily="34" charset="-122"/>
              </a:rPr>
              <a:t>LAN</a:t>
            </a:r>
            <a:endParaRPr lang="zh-CN" altLang="en-US" sz="1867" b="1" dirty="0">
              <a:latin typeface="微软雅黑" pitchFamily="34" charset="-122"/>
              <a:ea typeface="微软雅黑" pitchFamily="34" charset="-122"/>
            </a:endParaRPr>
          </a:p>
        </p:txBody>
      </p:sp>
      <p:cxnSp>
        <p:nvCxnSpPr>
          <p:cNvPr id="25" name="直接连接符 24"/>
          <p:cNvCxnSpPr>
            <a:stCxn id="13" idx="3"/>
            <a:endCxn id="24" idx="2"/>
          </p:cNvCxnSpPr>
          <p:nvPr/>
        </p:nvCxnSpPr>
        <p:spPr bwMode="auto">
          <a:xfrm flipV="1">
            <a:off x="4772224" y="5055908"/>
            <a:ext cx="827891"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1" idx="1"/>
            <a:endCxn id="24" idx="6"/>
          </p:cNvCxnSpPr>
          <p:nvPr/>
        </p:nvCxnSpPr>
        <p:spPr bwMode="auto">
          <a:xfrm flipH="1" flipV="1">
            <a:off x="7197920" y="5055908"/>
            <a:ext cx="612784"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endCxn id="24" idx="0"/>
          </p:cNvCxnSpPr>
          <p:nvPr/>
        </p:nvCxnSpPr>
        <p:spPr bwMode="auto">
          <a:xfrm>
            <a:off x="6399017" y="4242968"/>
            <a:ext cx="0" cy="33359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839916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圆角矩形 229"/>
          <p:cNvSpPr/>
          <p:nvPr/>
        </p:nvSpPr>
        <p:spPr>
          <a:xfrm>
            <a:off x="742618" y="2492725"/>
            <a:ext cx="10731701" cy="319008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8" name="AutoShape 5"/>
          <p:cNvSpPr>
            <a:spLocks noChangeArrowheads="1"/>
          </p:cNvSpPr>
          <p:nvPr/>
        </p:nvSpPr>
        <p:spPr bwMode="auto">
          <a:xfrm>
            <a:off x="742618" y="936555"/>
            <a:ext cx="10731701" cy="471907"/>
          </a:xfrm>
          <a:prstGeom prst="roundRect">
            <a:avLst>
              <a:gd name="adj" fmla="val 16667"/>
            </a:avLst>
          </a:prstGeom>
          <a:solidFill>
            <a:srgbClr val="00B050"/>
          </a:solidFill>
          <a:ln>
            <a:noFill/>
          </a:ln>
          <a:effectLst/>
        </p:spPr>
        <p:txBody>
          <a:bodyPr wrap="none" anchor="ctr"/>
          <a:lstStyle/>
          <a:p>
            <a:endParaRPr lang="zh-CN" altLang="en-US" sz="2400"/>
          </a:p>
        </p:txBody>
      </p:sp>
      <p:sp>
        <p:nvSpPr>
          <p:cNvPr id="209" name="Rectangle 6"/>
          <p:cNvSpPr>
            <a:spLocks noChangeArrowheads="1"/>
          </p:cNvSpPr>
          <p:nvPr/>
        </p:nvSpPr>
        <p:spPr bwMode="auto">
          <a:xfrm>
            <a:off x="4017191" y="892273"/>
            <a:ext cx="4182555"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dirty="0">
                <a:solidFill>
                  <a:schemeClr val="bg1"/>
                </a:solidFill>
                <a:latin typeface="微软雅黑" pitchFamily="34" charset="-122"/>
                <a:ea typeface="微软雅黑" pitchFamily="34" charset="-122"/>
              </a:rPr>
              <a:t>地址解析协议 </a:t>
            </a:r>
            <a:r>
              <a:rPr lang="en-US" altLang="zh-CN" sz="2667" b="1" dirty="0">
                <a:solidFill>
                  <a:schemeClr val="bg1"/>
                </a:solidFill>
                <a:latin typeface="微软雅黑" pitchFamily="34" charset="-122"/>
                <a:ea typeface="微软雅黑" pitchFamily="34" charset="-122"/>
              </a:rPr>
              <a:t>ARP </a:t>
            </a:r>
            <a:r>
              <a:rPr lang="zh-CN" altLang="en-US" sz="2667" b="1" dirty="0">
                <a:solidFill>
                  <a:schemeClr val="bg1"/>
                </a:solidFill>
                <a:latin typeface="微软雅黑" pitchFamily="34" charset="-122"/>
                <a:ea typeface="微软雅黑" pitchFamily="34" charset="-122"/>
              </a:rPr>
              <a:t>的作用</a:t>
            </a:r>
          </a:p>
        </p:txBody>
      </p:sp>
      <p:sp>
        <p:nvSpPr>
          <p:cNvPr id="210" name="Rectangle 68"/>
          <p:cNvSpPr>
            <a:spLocks noChangeArrowheads="1"/>
          </p:cNvSpPr>
          <p:nvPr/>
        </p:nvSpPr>
        <p:spPr bwMode="auto">
          <a:xfrm>
            <a:off x="597770" y="1446285"/>
            <a:ext cx="11075173" cy="969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ts val="3600"/>
              </a:lnSpc>
              <a:buClr>
                <a:srgbClr val="0070C0"/>
              </a:buClr>
              <a:buFont typeface="Wingdings" pitchFamily="2" charset="2"/>
              <a:buChar char="l"/>
            </a:pPr>
            <a:r>
              <a:rPr lang="zh-CN" altLang="en-US" sz="2267" b="1" dirty="0">
                <a:solidFill>
                  <a:srgbClr val="0000FF"/>
                </a:solidFill>
                <a:latin typeface="微软雅黑" pitchFamily="34" charset="-122"/>
                <a:ea typeface="微软雅黑" pitchFamily="34" charset="-122"/>
              </a:rPr>
              <a:t>已经知道了一个机器（主机或路由器）的</a:t>
            </a:r>
            <a:r>
              <a:rPr lang="en-US" altLang="zh-CN" sz="2267" b="1" dirty="0">
                <a:solidFill>
                  <a:srgbClr val="0000FF"/>
                </a:solidFill>
                <a:latin typeface="微软雅黑" pitchFamily="34" charset="-122"/>
                <a:ea typeface="微软雅黑" pitchFamily="34" charset="-122"/>
              </a:rPr>
              <a:t>IP</a:t>
            </a:r>
            <a:r>
              <a:rPr lang="zh-CN" altLang="en-US" sz="2267" b="1" dirty="0">
                <a:solidFill>
                  <a:srgbClr val="0000FF"/>
                </a:solidFill>
                <a:latin typeface="微软雅黑" pitchFamily="34" charset="-122"/>
                <a:ea typeface="微软雅黑" pitchFamily="34" charset="-122"/>
              </a:rPr>
              <a:t>地址，如何找出其相应的硬件地址？</a:t>
            </a:r>
          </a:p>
          <a:p>
            <a:pPr marL="357708" indent="-357708">
              <a:lnSpc>
                <a:spcPts val="3600"/>
              </a:lnSpc>
              <a:buClr>
                <a:srgbClr val="0070C0"/>
              </a:buClr>
              <a:buFont typeface="Wingdings" pitchFamily="2" charset="2"/>
              <a:buChar char="l"/>
            </a:pPr>
            <a:r>
              <a:rPr lang="zh-CN" altLang="en-US" sz="2267" b="1" dirty="0">
                <a:latin typeface="微软雅黑" pitchFamily="34" charset="-122"/>
                <a:ea typeface="微软雅黑" pitchFamily="34" charset="-122"/>
              </a:rPr>
              <a:t>地址解析协议 </a:t>
            </a:r>
            <a:r>
              <a:rPr lang="en-US" altLang="zh-CN" sz="2267" b="1" dirty="0">
                <a:latin typeface="微软雅黑" pitchFamily="34" charset="-122"/>
                <a:ea typeface="微软雅黑" pitchFamily="34" charset="-122"/>
              </a:rPr>
              <a:t>ARP </a:t>
            </a:r>
            <a:r>
              <a:rPr lang="zh-CN" altLang="en-US" sz="2267" b="1" dirty="0">
                <a:latin typeface="微软雅黑" pitchFamily="34" charset="-122"/>
                <a:ea typeface="微软雅黑" pitchFamily="34" charset="-122"/>
              </a:rPr>
              <a:t>就是用来解决这样的问题的。</a:t>
            </a:r>
          </a:p>
        </p:txBody>
      </p:sp>
      <p:grpSp>
        <p:nvGrpSpPr>
          <p:cNvPr id="8" name="组合 7"/>
          <p:cNvGrpSpPr/>
          <p:nvPr/>
        </p:nvGrpSpPr>
        <p:grpSpPr>
          <a:xfrm>
            <a:off x="1575212" y="2773139"/>
            <a:ext cx="9132037" cy="2375009"/>
            <a:chOff x="683076" y="3100898"/>
            <a:chExt cx="9562387" cy="2486931"/>
          </a:xfrm>
        </p:grpSpPr>
        <p:grpSp>
          <p:nvGrpSpPr>
            <p:cNvPr id="217" name="组合 216"/>
            <p:cNvGrpSpPr/>
            <p:nvPr/>
          </p:nvGrpSpPr>
          <p:grpSpPr>
            <a:xfrm>
              <a:off x="683076" y="3100898"/>
              <a:ext cx="6750881" cy="2486931"/>
              <a:chOff x="938423" y="3068960"/>
              <a:chExt cx="6750881" cy="2486931"/>
            </a:xfrm>
          </p:grpSpPr>
          <p:sp>
            <p:nvSpPr>
              <p:cNvPr id="218" name="Line 16"/>
              <p:cNvSpPr>
                <a:spLocks noChangeShapeType="1"/>
              </p:cNvSpPr>
              <p:nvPr/>
            </p:nvSpPr>
            <p:spPr bwMode="auto">
              <a:xfrm>
                <a:off x="1442906" y="3068960"/>
                <a:ext cx="0" cy="2088233"/>
              </a:xfrm>
              <a:prstGeom prst="line">
                <a:avLst/>
              </a:prstGeom>
              <a:noFill/>
              <a:ln w="19050">
                <a:solidFill>
                  <a:srgbClr val="00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solidFill>
                    <a:srgbClr val="000099"/>
                  </a:solidFill>
                  <a:latin typeface="微软雅黑" pitchFamily="34" charset="-122"/>
                  <a:ea typeface="微软雅黑" pitchFamily="34" charset="-122"/>
                </a:endParaRPr>
              </a:p>
            </p:txBody>
          </p:sp>
          <p:sp>
            <p:nvSpPr>
              <p:cNvPr id="219" name="Text Box 17"/>
              <p:cNvSpPr txBox="1">
                <a:spLocks noChangeArrowheads="1"/>
              </p:cNvSpPr>
              <p:nvPr/>
            </p:nvSpPr>
            <p:spPr bwMode="auto">
              <a:xfrm>
                <a:off x="938423" y="3872235"/>
                <a:ext cx="943679" cy="3975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67" b="1" dirty="0">
                    <a:latin typeface="微软雅黑" pitchFamily="34" charset="-122"/>
                    <a:ea typeface="微软雅黑" pitchFamily="34" charset="-122"/>
                  </a:rPr>
                  <a:t>网络层</a:t>
                </a:r>
              </a:p>
            </p:txBody>
          </p:sp>
          <p:sp>
            <p:nvSpPr>
              <p:cNvPr id="220" name="Rectangle 18"/>
              <p:cNvSpPr>
                <a:spLocks noChangeArrowheads="1"/>
              </p:cNvSpPr>
              <p:nvPr/>
            </p:nvSpPr>
            <p:spPr bwMode="auto">
              <a:xfrm>
                <a:off x="2067190" y="3068961"/>
                <a:ext cx="5622114" cy="1980219"/>
              </a:xfrm>
              <a:prstGeom prst="rect">
                <a:avLst/>
              </a:prstGeom>
              <a:solidFill>
                <a:srgbClr val="00FFFF"/>
              </a:solidFill>
              <a:ln w="12700">
                <a:solidFill>
                  <a:schemeClr val="tx1"/>
                </a:solidFill>
                <a:miter lim="800000"/>
                <a:headEnd/>
                <a:tailEnd/>
              </a:ln>
              <a:effectLst/>
            </p:spPr>
            <p:txBody>
              <a:bodyPr wrap="none" anchor="ctr"/>
              <a:lstStyle/>
              <a:p>
                <a:pPr algn="ctr"/>
                <a:r>
                  <a:rPr lang="en-US" altLang="zh-CN" sz="2133" b="1">
                    <a:solidFill>
                      <a:srgbClr val="000099"/>
                    </a:solidFill>
                    <a:latin typeface="微软雅黑" pitchFamily="34" charset="-122"/>
                    <a:ea typeface="微软雅黑" pitchFamily="34" charset="-122"/>
                  </a:rPr>
                  <a:t>ARP</a:t>
                </a:r>
              </a:p>
              <a:p>
                <a:pPr algn="ctr"/>
                <a:endParaRPr lang="en-US" altLang="zh-CN" sz="2133" b="1">
                  <a:solidFill>
                    <a:srgbClr val="000099"/>
                  </a:solidFill>
                  <a:latin typeface="微软雅黑" pitchFamily="34" charset="-122"/>
                  <a:ea typeface="微软雅黑" pitchFamily="34" charset="-122"/>
                </a:endParaRPr>
              </a:p>
            </p:txBody>
          </p:sp>
          <p:sp>
            <p:nvSpPr>
              <p:cNvPr id="221" name="Text Box 19"/>
              <p:cNvSpPr txBox="1">
                <a:spLocks noChangeArrowheads="1"/>
              </p:cNvSpPr>
              <p:nvPr/>
            </p:nvSpPr>
            <p:spPr bwMode="auto">
              <a:xfrm>
                <a:off x="6401724" y="3645024"/>
                <a:ext cx="1015855" cy="397547"/>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b="1">
                    <a:solidFill>
                      <a:srgbClr val="0000CC"/>
                    </a:solidFill>
                    <a:latin typeface="+mn-lt"/>
                    <a:ea typeface="黑体" pitchFamily="2" charset="-122"/>
                  </a:defRPr>
                </a:lvl1pPr>
              </a:lstStyle>
              <a:p>
                <a:r>
                  <a:rPr lang="en-US" altLang="zh-CN" sz="1867" dirty="0">
                    <a:solidFill>
                      <a:schemeClr val="tx1"/>
                    </a:solidFill>
                    <a:latin typeface="微软雅黑" pitchFamily="34" charset="-122"/>
                    <a:ea typeface="微软雅黑" pitchFamily="34" charset="-122"/>
                  </a:rPr>
                  <a:t>IP </a:t>
                </a:r>
                <a:r>
                  <a:rPr lang="zh-CN" altLang="en-US" sz="1867" dirty="0">
                    <a:solidFill>
                      <a:schemeClr val="tx1"/>
                    </a:solidFill>
                    <a:latin typeface="微软雅黑" pitchFamily="34" charset="-122"/>
                    <a:ea typeface="微软雅黑" pitchFamily="34" charset="-122"/>
                  </a:rPr>
                  <a:t>地址</a:t>
                </a:r>
              </a:p>
            </p:txBody>
          </p:sp>
          <p:sp>
            <p:nvSpPr>
              <p:cNvPr id="222" name="Text Box 20"/>
              <p:cNvSpPr txBox="1">
                <a:spLocks noChangeArrowheads="1"/>
              </p:cNvSpPr>
              <p:nvPr/>
            </p:nvSpPr>
            <p:spPr bwMode="auto">
              <a:xfrm>
                <a:off x="6371709" y="5158344"/>
                <a:ext cx="1193781" cy="39754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67" b="1" dirty="0">
                    <a:latin typeface="微软雅黑" pitchFamily="34" charset="-122"/>
                    <a:ea typeface="微软雅黑" pitchFamily="34" charset="-122"/>
                  </a:rPr>
                  <a:t>硬件地址</a:t>
                </a:r>
              </a:p>
            </p:txBody>
          </p:sp>
          <p:sp>
            <p:nvSpPr>
              <p:cNvPr id="223" name="Rectangle 22"/>
              <p:cNvSpPr>
                <a:spLocks noChangeArrowheads="1"/>
              </p:cNvSpPr>
              <p:nvPr/>
            </p:nvSpPr>
            <p:spPr bwMode="auto">
              <a:xfrm>
                <a:off x="3296816" y="3651385"/>
                <a:ext cx="2651919" cy="785728"/>
              </a:xfrm>
              <a:prstGeom prst="rect">
                <a:avLst/>
              </a:prstGeom>
              <a:solidFill>
                <a:srgbClr val="0000CC"/>
              </a:solidFill>
              <a:ln w="9525">
                <a:solidFill>
                  <a:schemeClr val="tx1"/>
                </a:solidFill>
                <a:miter lim="800000"/>
                <a:headEnd/>
                <a:tailEnd/>
              </a:ln>
              <a:effectLst/>
            </p:spPr>
            <p:txBody>
              <a:bodyPr wrap="none" anchor="ctr"/>
              <a:lstStyle/>
              <a:p>
                <a:pPr algn="ctr"/>
                <a:r>
                  <a:rPr lang="en-US" altLang="zh-CN" sz="2133" b="1" dirty="0">
                    <a:solidFill>
                      <a:schemeClr val="bg1"/>
                    </a:solidFill>
                    <a:latin typeface="微软雅黑" pitchFamily="34" charset="-122"/>
                    <a:ea typeface="微软雅黑" pitchFamily="34" charset="-122"/>
                  </a:rPr>
                  <a:t>IP</a:t>
                </a:r>
              </a:p>
            </p:txBody>
          </p:sp>
          <p:sp>
            <p:nvSpPr>
              <p:cNvPr id="224" name="Rectangle 24"/>
              <p:cNvSpPr>
                <a:spLocks noChangeArrowheads="1"/>
              </p:cNvSpPr>
              <p:nvPr/>
            </p:nvSpPr>
            <p:spPr bwMode="auto">
              <a:xfrm>
                <a:off x="3160977" y="3141985"/>
                <a:ext cx="779066" cy="309563"/>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133" b="1" dirty="0">
                    <a:latin typeface="微软雅黑" pitchFamily="34" charset="-122"/>
                    <a:ea typeface="微软雅黑" pitchFamily="34" charset="-122"/>
                  </a:rPr>
                  <a:t>IGMP</a:t>
                </a:r>
              </a:p>
            </p:txBody>
          </p:sp>
          <p:sp>
            <p:nvSpPr>
              <p:cNvPr id="225" name="Freeform 25"/>
              <p:cNvSpPr>
                <a:spLocks/>
              </p:cNvSpPr>
              <p:nvPr/>
            </p:nvSpPr>
            <p:spPr bwMode="auto">
              <a:xfrm>
                <a:off x="5950453" y="4077072"/>
                <a:ext cx="1012958" cy="360041"/>
              </a:xfrm>
              <a:custGeom>
                <a:avLst/>
                <a:gdLst>
                  <a:gd name="T0" fmla="*/ 0 w 500"/>
                  <a:gd name="T1" fmla="*/ 0 h 203"/>
                  <a:gd name="T2" fmla="*/ 497 w 500"/>
                  <a:gd name="T3" fmla="*/ 0 h 203"/>
                  <a:gd name="T4" fmla="*/ 500 w 500"/>
                  <a:gd name="T5" fmla="*/ 203 h 203"/>
                </a:gdLst>
                <a:ahLst/>
                <a:cxnLst>
                  <a:cxn ang="0">
                    <a:pos x="T0" y="T1"/>
                  </a:cxn>
                  <a:cxn ang="0">
                    <a:pos x="T2" y="T3"/>
                  </a:cxn>
                  <a:cxn ang="0">
                    <a:pos x="T4" y="T5"/>
                  </a:cxn>
                </a:cxnLst>
                <a:rect l="0" t="0" r="r" b="b"/>
                <a:pathLst>
                  <a:path w="500" h="203">
                    <a:moveTo>
                      <a:pt x="0" y="0"/>
                    </a:moveTo>
                    <a:lnTo>
                      <a:pt x="497" y="0"/>
                    </a:lnTo>
                    <a:lnTo>
                      <a:pt x="500" y="203"/>
                    </a:lnTo>
                  </a:path>
                </a:pathLst>
              </a:custGeom>
              <a:noFill/>
              <a:ln w="28575" cmpd="sng">
                <a:solidFill>
                  <a:srgbClr val="0000FF"/>
                </a:solidFill>
                <a:round/>
                <a:headEnd type="none" w="med" len="med"/>
                <a:tailEnd type="triangle" w="med" len="med"/>
              </a:ln>
              <a:effectLst/>
            </p:spPr>
            <p:txBody>
              <a:bodyPr/>
              <a:lstStyle/>
              <a:p>
                <a:endParaRPr lang="zh-CN" altLang="en-US" sz="2133" b="1">
                  <a:solidFill>
                    <a:srgbClr val="000099"/>
                  </a:solidFill>
                  <a:latin typeface="微软雅黑" pitchFamily="34" charset="-122"/>
                  <a:ea typeface="微软雅黑" pitchFamily="34" charset="-122"/>
                </a:endParaRPr>
              </a:p>
            </p:txBody>
          </p:sp>
          <p:sp>
            <p:nvSpPr>
              <p:cNvPr id="226" name="Line 26"/>
              <p:cNvSpPr>
                <a:spLocks noChangeShapeType="1"/>
              </p:cNvSpPr>
              <p:nvPr/>
            </p:nvSpPr>
            <p:spPr bwMode="auto">
              <a:xfrm>
                <a:off x="6969224" y="4725145"/>
                <a:ext cx="0" cy="43205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3" b="1">
                  <a:solidFill>
                    <a:srgbClr val="000099"/>
                  </a:solidFill>
                  <a:latin typeface="微软雅黑" pitchFamily="34" charset="-122"/>
                  <a:ea typeface="微软雅黑" pitchFamily="34" charset="-122"/>
                </a:endParaRPr>
              </a:p>
            </p:txBody>
          </p:sp>
          <p:sp>
            <p:nvSpPr>
              <p:cNvPr id="227" name="Rectangle 29"/>
              <p:cNvSpPr>
                <a:spLocks noChangeArrowheads="1"/>
              </p:cNvSpPr>
              <p:nvPr/>
            </p:nvSpPr>
            <p:spPr bwMode="auto">
              <a:xfrm>
                <a:off x="2301081" y="3141985"/>
                <a:ext cx="779066" cy="309563"/>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2133" b="1">
                    <a:latin typeface="微软雅黑" pitchFamily="34" charset="-122"/>
                    <a:ea typeface="微软雅黑" pitchFamily="34" charset="-122"/>
                  </a:rPr>
                  <a:t>ICMP</a:t>
                </a:r>
              </a:p>
            </p:txBody>
          </p:sp>
          <p:sp>
            <p:nvSpPr>
              <p:cNvPr id="228" name="Rectangle 30"/>
              <p:cNvSpPr>
                <a:spLocks noChangeArrowheads="1"/>
              </p:cNvSpPr>
              <p:nvPr/>
            </p:nvSpPr>
            <p:spPr bwMode="auto">
              <a:xfrm>
                <a:off x="6506120" y="4437112"/>
                <a:ext cx="895152" cy="432048"/>
              </a:xfrm>
              <a:prstGeom prst="rect">
                <a:avLst/>
              </a:prstGeom>
              <a:solidFill>
                <a:srgbClr val="00FF99"/>
              </a:solidFill>
              <a:ln w="9525">
                <a:solidFill>
                  <a:schemeClr val="tx1"/>
                </a:solidFill>
                <a:miter lim="800000"/>
                <a:headEnd/>
                <a:tailEnd/>
              </a:ln>
              <a:effectLst/>
            </p:spPr>
            <p:txBody>
              <a:bodyPr wrap="none" anchor="ctr"/>
              <a:lstStyle/>
              <a:p>
                <a:pPr algn="ctr"/>
                <a:r>
                  <a:rPr lang="en-US" altLang="zh-CN" sz="2133" b="1" dirty="0">
                    <a:latin typeface="微软雅黑" pitchFamily="34" charset="-122"/>
                    <a:ea typeface="微软雅黑" pitchFamily="34" charset="-122"/>
                  </a:rPr>
                  <a:t>ARP</a:t>
                </a:r>
              </a:p>
            </p:txBody>
          </p:sp>
        </p:grpSp>
        <p:sp>
          <p:nvSpPr>
            <p:cNvPr id="229" name="矩形 228"/>
            <p:cNvSpPr/>
            <p:nvPr/>
          </p:nvSpPr>
          <p:spPr>
            <a:xfrm>
              <a:off x="7617294" y="3119520"/>
              <a:ext cx="2628169" cy="1960742"/>
            </a:xfrm>
            <a:prstGeom prst="rect">
              <a:avLst/>
            </a:prstGeom>
            <a:solidFill>
              <a:schemeClr val="bg1"/>
            </a:solidFill>
          </p:spPr>
          <p:txBody>
            <a:bodyPr wrap="square">
              <a:spAutoFit/>
            </a:bodyPr>
            <a:lstStyle/>
            <a:p>
              <a:pPr>
                <a:lnSpc>
                  <a:spcPct val="110000"/>
                </a:lnSpc>
              </a:pPr>
              <a:r>
                <a:rPr lang="en-US" altLang="zh-CN" sz="2133" b="1" dirty="0">
                  <a:solidFill>
                    <a:srgbClr val="0000FF"/>
                  </a:solidFill>
                  <a:latin typeface="微软雅黑" pitchFamily="34" charset="-122"/>
                  <a:ea typeface="微软雅黑" pitchFamily="34" charset="-122"/>
                </a:rPr>
                <a:t>ARP </a:t>
              </a:r>
              <a:r>
                <a:rPr lang="zh-CN" altLang="en-US" sz="2133" b="1" dirty="0">
                  <a:solidFill>
                    <a:srgbClr val="0000FF"/>
                  </a:solidFill>
                  <a:latin typeface="微软雅黑" pitchFamily="34" charset="-122"/>
                  <a:ea typeface="微软雅黑" pitchFamily="34" charset="-122"/>
                </a:rPr>
                <a:t>作用：</a:t>
              </a:r>
              <a:endParaRPr lang="en-US" altLang="zh-CN" sz="2133" b="1" dirty="0">
                <a:solidFill>
                  <a:srgbClr val="0000FF"/>
                </a:solidFill>
                <a:latin typeface="微软雅黑" pitchFamily="34" charset="-122"/>
                <a:ea typeface="微软雅黑" pitchFamily="34" charset="-122"/>
              </a:endParaRPr>
            </a:p>
            <a:p>
              <a:pPr>
                <a:lnSpc>
                  <a:spcPct val="110000"/>
                </a:lnSpc>
              </a:pPr>
              <a:r>
                <a:rPr lang="zh-CN" altLang="zh-CN" sz="2133" b="1" dirty="0">
                  <a:latin typeface="微软雅黑" pitchFamily="34" charset="-122"/>
                  <a:ea typeface="微软雅黑" pitchFamily="34" charset="-122"/>
                </a:rPr>
                <a:t>从网络层使用的</a:t>
              </a:r>
              <a:r>
                <a:rPr lang="en-US" altLang="zh-CN" sz="2133" b="1" dirty="0">
                  <a:latin typeface="微软雅黑" pitchFamily="34" charset="-122"/>
                  <a:ea typeface="微软雅黑" pitchFamily="34" charset="-122"/>
                </a:rPr>
                <a:t> IP </a:t>
              </a:r>
              <a:r>
                <a:rPr lang="zh-CN" altLang="zh-CN" sz="2133" b="1" dirty="0">
                  <a:latin typeface="微软雅黑" pitchFamily="34" charset="-122"/>
                  <a:ea typeface="微软雅黑" pitchFamily="34" charset="-122"/>
                </a:rPr>
                <a:t>地址，解析出在数据链路层使用的硬件地址</a:t>
              </a:r>
              <a:r>
                <a:rPr lang="zh-CN" altLang="en-US" sz="2133" b="1" dirty="0">
                  <a:latin typeface="微软雅黑" pitchFamily="34" charset="-122"/>
                  <a:ea typeface="微软雅黑" pitchFamily="34" charset="-122"/>
                </a:rPr>
                <a:t>。</a:t>
              </a:r>
            </a:p>
          </p:txBody>
        </p:sp>
      </p:grpSp>
      <p:sp>
        <p:nvSpPr>
          <p:cNvPr id="231" name="矩形 230"/>
          <p:cNvSpPr/>
          <p:nvPr/>
        </p:nvSpPr>
        <p:spPr>
          <a:xfrm>
            <a:off x="3353806" y="5178545"/>
            <a:ext cx="5509327" cy="420564"/>
          </a:xfrm>
          <a:prstGeom prst="rect">
            <a:avLst/>
          </a:prstGeom>
        </p:spPr>
        <p:txBody>
          <a:bodyPr wrap="square">
            <a:spAutoFit/>
          </a:bodyPr>
          <a:lstStyle/>
          <a:p>
            <a:pPr algn="ctr"/>
            <a:r>
              <a:rPr lang="en-US" altLang="zh-CN" sz="2133" b="1" dirty="0">
                <a:latin typeface="微软雅黑" pitchFamily="34" charset="-122"/>
                <a:ea typeface="微软雅黑" pitchFamily="34" charset="-122"/>
              </a:rPr>
              <a:t>ARP </a:t>
            </a:r>
            <a:r>
              <a:rPr lang="zh-CN" altLang="zh-CN" sz="2133" b="1" dirty="0">
                <a:latin typeface="微软雅黑" pitchFamily="34" charset="-122"/>
                <a:ea typeface="微软雅黑" pitchFamily="34" charset="-122"/>
              </a:rPr>
              <a:t>协议的作用</a:t>
            </a:r>
            <a:endParaRPr lang="zh-CN" altLang="en-US" sz="2133" b="1" dirty="0">
              <a:latin typeface="微软雅黑" pitchFamily="34" charset="-122"/>
              <a:ea typeface="微软雅黑" pitchFamily="34" charset="-122"/>
            </a:endParaRPr>
          </a:p>
        </p:txBody>
      </p:sp>
    </p:spTree>
    <p:extLst>
      <p:ext uri="{BB962C8B-B14F-4D97-AF65-F5344CB8AC3E}">
        <p14:creationId xmlns:p14="http://schemas.microsoft.com/office/powerpoint/2010/main" val="535776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utoShape 5"/>
          <p:cNvSpPr>
            <a:spLocks noChangeArrowheads="1"/>
          </p:cNvSpPr>
          <p:nvPr/>
        </p:nvSpPr>
        <p:spPr bwMode="auto">
          <a:xfrm>
            <a:off x="742618" y="1135601"/>
            <a:ext cx="10731701" cy="471907"/>
          </a:xfrm>
          <a:prstGeom prst="roundRect">
            <a:avLst>
              <a:gd name="adj" fmla="val 16667"/>
            </a:avLst>
          </a:prstGeom>
          <a:solidFill>
            <a:srgbClr val="00B050"/>
          </a:solidFill>
          <a:ln>
            <a:noFill/>
          </a:ln>
          <a:effectLst/>
        </p:spPr>
        <p:txBody>
          <a:bodyPr wrap="none" anchor="ctr"/>
          <a:lstStyle/>
          <a:p>
            <a:endParaRPr lang="zh-CN" altLang="en-US" sz="2400"/>
          </a:p>
        </p:txBody>
      </p:sp>
      <p:sp>
        <p:nvSpPr>
          <p:cNvPr id="66" name="Rectangle 6"/>
          <p:cNvSpPr>
            <a:spLocks noChangeArrowheads="1"/>
          </p:cNvSpPr>
          <p:nvPr/>
        </p:nvSpPr>
        <p:spPr bwMode="auto">
          <a:xfrm>
            <a:off x="4187910" y="1091320"/>
            <a:ext cx="3841116"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dirty="0">
                <a:solidFill>
                  <a:schemeClr val="bg1"/>
                </a:solidFill>
                <a:latin typeface="微软雅黑" pitchFamily="34" charset="-122"/>
                <a:ea typeface="微软雅黑" pitchFamily="34" charset="-122"/>
              </a:rPr>
              <a:t>地址解析协议 </a:t>
            </a:r>
            <a:r>
              <a:rPr lang="en-US" altLang="zh-CN" sz="2667" b="1" dirty="0">
                <a:solidFill>
                  <a:schemeClr val="bg1"/>
                </a:solidFill>
                <a:latin typeface="微软雅黑" pitchFamily="34" charset="-122"/>
                <a:ea typeface="微软雅黑" pitchFamily="34" charset="-122"/>
              </a:rPr>
              <a:t>ARP </a:t>
            </a:r>
            <a:r>
              <a:rPr lang="zh-CN" altLang="en-US" sz="2667" b="1" dirty="0">
                <a:solidFill>
                  <a:schemeClr val="bg1"/>
                </a:solidFill>
                <a:latin typeface="微软雅黑" pitchFamily="34" charset="-122"/>
                <a:ea typeface="微软雅黑" pitchFamily="34" charset="-122"/>
              </a:rPr>
              <a:t>要点</a:t>
            </a:r>
          </a:p>
        </p:txBody>
      </p:sp>
      <p:sp>
        <p:nvSpPr>
          <p:cNvPr id="67" name="Rectangle 68"/>
          <p:cNvSpPr>
            <a:spLocks noChangeArrowheads="1"/>
          </p:cNvSpPr>
          <p:nvPr/>
        </p:nvSpPr>
        <p:spPr bwMode="auto">
          <a:xfrm>
            <a:off x="597770" y="1645331"/>
            <a:ext cx="11075173" cy="2289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不管网络层使用的是什么协议，在实际网络的链路上传送数据帧时，最终还是必须使用硬件地址。 </a:t>
            </a:r>
          </a:p>
          <a:p>
            <a:pPr marL="357708" indent="-357708">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每一个主机都设有一个 </a:t>
            </a:r>
            <a:r>
              <a:rPr lang="en-US" altLang="zh-CN" sz="2667" b="1" dirty="0">
                <a:solidFill>
                  <a:srgbClr val="0000FF"/>
                </a:solidFill>
                <a:latin typeface="微软雅黑" pitchFamily="34" charset="-122"/>
                <a:ea typeface="微软雅黑" pitchFamily="34" charset="-122"/>
              </a:rPr>
              <a:t>ARP </a:t>
            </a:r>
            <a:r>
              <a:rPr lang="zh-CN" altLang="en-US" sz="2667" b="1" dirty="0">
                <a:solidFill>
                  <a:srgbClr val="0000FF"/>
                </a:solidFill>
                <a:latin typeface="微软雅黑" pitchFamily="34" charset="-122"/>
                <a:ea typeface="微软雅黑" pitchFamily="34" charset="-122"/>
              </a:rPr>
              <a:t>高速缓存 </a:t>
            </a:r>
            <a:r>
              <a:rPr lang="en-US" altLang="zh-CN" sz="2667" b="1" dirty="0">
                <a:latin typeface="微软雅黑" pitchFamily="34" charset="-122"/>
                <a:ea typeface="微软雅黑" pitchFamily="34" charset="-122"/>
              </a:rPr>
              <a:t>(ARP cache)</a:t>
            </a:r>
            <a:r>
              <a:rPr lang="zh-CN" altLang="en-US" sz="2667" b="1" dirty="0">
                <a:latin typeface="微软雅黑" pitchFamily="34" charset="-122"/>
                <a:ea typeface="微软雅黑" pitchFamily="34" charset="-122"/>
              </a:rPr>
              <a:t>，里面有所在的局域网上的各主机和路由器的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地址到硬件地址的映射表。</a:t>
            </a:r>
          </a:p>
        </p:txBody>
      </p:sp>
      <p:grpSp>
        <p:nvGrpSpPr>
          <p:cNvPr id="83" name="组合 82"/>
          <p:cNvGrpSpPr/>
          <p:nvPr/>
        </p:nvGrpSpPr>
        <p:grpSpPr>
          <a:xfrm>
            <a:off x="1117140" y="4155057"/>
            <a:ext cx="9910233" cy="1097054"/>
            <a:chOff x="1192732" y="4009802"/>
            <a:chExt cx="7432675" cy="822790"/>
          </a:xfrm>
        </p:grpSpPr>
        <p:sp>
          <p:nvSpPr>
            <p:cNvPr id="84" name="Rectangle 4"/>
            <p:cNvSpPr>
              <a:spLocks noChangeArrowheads="1"/>
            </p:cNvSpPr>
            <p:nvPr/>
          </p:nvSpPr>
          <p:spPr bwMode="auto">
            <a:xfrm>
              <a:off x="1192732" y="4009802"/>
              <a:ext cx="7432675" cy="346249"/>
            </a:xfrm>
            <a:prstGeom prst="rect">
              <a:avLst/>
            </a:prstGeom>
            <a:solidFill>
              <a:srgbClr val="00FFFF"/>
            </a:solidFill>
            <a:ln w="12700">
              <a:solidFill>
                <a:schemeClr val="tx1"/>
              </a:solidFill>
            </a:ln>
            <a:effectLst/>
          </p:spPr>
          <p:txBody>
            <a:bodyPr wrap="square">
              <a:spAutoFit/>
            </a:bodyPr>
            <a:lstStyle/>
            <a:p>
              <a:pPr algn="ctr"/>
              <a:r>
                <a:rPr lang="en-US" altLang="zh-CN" sz="2400" b="1" dirty="0">
                  <a:solidFill>
                    <a:srgbClr val="0000CC"/>
                  </a:solidFill>
                  <a:latin typeface="微软雅黑" pitchFamily="34" charset="-122"/>
                  <a:ea typeface="微软雅黑" pitchFamily="34" charset="-122"/>
                </a:rPr>
                <a:t>&lt; IP address</a:t>
              </a:r>
              <a:r>
                <a:rPr lang="zh-CN" altLang="en-US" sz="2400" b="1" dirty="0">
                  <a:solidFill>
                    <a:srgbClr val="0000CC"/>
                  </a:solidFill>
                  <a:latin typeface="微软雅黑" pitchFamily="34" charset="-122"/>
                  <a:ea typeface="微软雅黑" pitchFamily="34" charset="-122"/>
                </a:rPr>
                <a:t>；</a:t>
              </a:r>
              <a:r>
                <a:rPr lang="en-US" altLang="zh-CN" sz="2400" b="1" dirty="0">
                  <a:solidFill>
                    <a:srgbClr val="0000CC"/>
                  </a:solidFill>
                  <a:latin typeface="微软雅黑" pitchFamily="34" charset="-122"/>
                  <a:ea typeface="微软雅黑" pitchFamily="34" charset="-122"/>
                </a:rPr>
                <a:t>MAC address</a:t>
              </a:r>
              <a:r>
                <a:rPr lang="zh-CN" altLang="en-US" sz="2400" b="1" dirty="0">
                  <a:solidFill>
                    <a:srgbClr val="0000CC"/>
                  </a:solidFill>
                  <a:latin typeface="微软雅黑" pitchFamily="34" charset="-122"/>
                  <a:ea typeface="微软雅黑" pitchFamily="34" charset="-122"/>
                </a:rPr>
                <a:t>；</a:t>
              </a:r>
              <a:r>
                <a:rPr lang="en-US" altLang="zh-CN" sz="2400" b="1" dirty="0">
                  <a:solidFill>
                    <a:srgbClr val="0000CC"/>
                  </a:solidFill>
                  <a:latin typeface="微软雅黑" pitchFamily="34" charset="-122"/>
                  <a:ea typeface="微软雅黑" pitchFamily="34" charset="-122"/>
                </a:rPr>
                <a:t>TTL &gt;</a:t>
              </a:r>
            </a:p>
          </p:txBody>
        </p:sp>
        <p:sp>
          <p:nvSpPr>
            <p:cNvPr id="85" name="Rectangle 5"/>
            <p:cNvSpPr>
              <a:spLocks noChangeArrowheads="1"/>
            </p:cNvSpPr>
            <p:nvPr/>
          </p:nvSpPr>
          <p:spPr bwMode="auto">
            <a:xfrm>
              <a:off x="1421333" y="4459124"/>
              <a:ext cx="7204074" cy="373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spcBef>
                  <a:spcPct val="20000"/>
                </a:spcBef>
              </a:pPr>
              <a:r>
                <a:rPr lang="en-US" altLang="zh-CN" sz="2400" b="1" dirty="0">
                  <a:solidFill>
                    <a:srgbClr val="0000CC"/>
                  </a:solidFill>
                  <a:latin typeface="微软雅黑" pitchFamily="34" charset="-122"/>
                  <a:ea typeface="微软雅黑" pitchFamily="34" charset="-122"/>
                </a:rPr>
                <a:t>TTL (Time To Live)</a:t>
              </a:r>
              <a:r>
                <a:rPr lang="zh-CN" altLang="en-US" sz="2400" b="1" dirty="0">
                  <a:solidFill>
                    <a:srgbClr val="0000CC"/>
                  </a:solidFill>
                  <a:latin typeface="微软雅黑" pitchFamily="34" charset="-122"/>
                  <a:ea typeface="微软雅黑" pitchFamily="34" charset="-122"/>
                </a:rPr>
                <a:t>：地址映射有效时间 。</a:t>
              </a:r>
            </a:p>
          </p:txBody>
        </p:sp>
      </p:grpSp>
    </p:spTree>
    <p:extLst>
      <p:ext uri="{BB962C8B-B14F-4D97-AF65-F5344CB8AC3E}">
        <p14:creationId xmlns:p14="http://schemas.microsoft.com/office/powerpoint/2010/main" val="9809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7876DE2-DADE-4511-B313-82BCE0441E6C}"/>
              </a:ext>
            </a:extLst>
          </p:cNvPr>
          <p:cNvSpPr>
            <a:spLocks noGrp="1"/>
          </p:cNvSpPr>
          <p:nvPr>
            <p:ph type="title"/>
          </p:nvPr>
        </p:nvSpPr>
        <p:spPr/>
        <p:txBody>
          <a:bodyPr/>
          <a:lstStyle/>
          <a:p>
            <a:r>
              <a:rPr lang="zh-CN" altLang="en-US" dirty="0"/>
              <a:t>实验内容</a:t>
            </a:r>
          </a:p>
        </p:txBody>
      </p:sp>
      <p:sp>
        <p:nvSpPr>
          <p:cNvPr id="5" name="内容占位符 4">
            <a:extLst>
              <a:ext uri="{FF2B5EF4-FFF2-40B4-BE49-F238E27FC236}">
                <a16:creationId xmlns:a16="http://schemas.microsoft.com/office/drawing/2014/main" id="{5BDBE0EE-086B-4FD2-9C3E-F62459911EB1}"/>
              </a:ext>
            </a:extLst>
          </p:cNvPr>
          <p:cNvSpPr>
            <a:spLocks noGrp="1"/>
          </p:cNvSpPr>
          <p:nvPr>
            <p:ph idx="1"/>
          </p:nvPr>
        </p:nvSpPr>
        <p:spPr/>
        <p:txBody>
          <a:bodyPr>
            <a:normAutofit/>
          </a:bodyPr>
          <a:lstStyle/>
          <a:p>
            <a:r>
              <a:rPr lang="zh-CN" altLang="en-US" sz="2200" dirty="0">
                <a:ea typeface="等线" panose="02010600030101010101" pitchFamily="2" charset="-122"/>
                <a:cs typeface="Times New Roman" panose="02020603050405020304" pitchFamily="18" charset="0"/>
              </a:rPr>
              <a:t>了解</a:t>
            </a:r>
            <a:r>
              <a:rPr lang="zh-CN" altLang="en-US" sz="2200" dirty="0">
                <a:effectLst/>
                <a:ea typeface="等线" panose="02010600030101010101" pitchFamily="2" charset="-122"/>
                <a:cs typeface="Times New Roman" panose="02020603050405020304" pitchFamily="18" charset="0"/>
              </a:rPr>
              <a:t>工控系统的一般使用过程</a:t>
            </a:r>
            <a:endParaRPr lang="en-US" altLang="zh-CN" sz="2200" dirty="0">
              <a:effectLst/>
              <a:ea typeface="等线" panose="02010600030101010101" pitchFamily="2" charset="-122"/>
              <a:cs typeface="Times New Roman" panose="02020603050405020304" pitchFamily="18" charset="0"/>
            </a:endParaRPr>
          </a:p>
          <a:p>
            <a:pPr marL="800100" lvl="1" indent="-342900">
              <a:buFont typeface="+mj-lt"/>
              <a:buAutoNum type="arabicPeriod"/>
            </a:pPr>
            <a:r>
              <a:rPr lang="zh-CN" altLang="en-US" sz="1800" dirty="0">
                <a:effectLst/>
                <a:ea typeface="等线" panose="02010600030101010101" pitchFamily="2" charset="-122"/>
                <a:cs typeface="Times New Roman" panose="02020603050405020304" pitchFamily="18" charset="0"/>
              </a:rPr>
              <a:t>阅读纸质实验教程（</a:t>
            </a:r>
            <a:r>
              <a:rPr lang="en-US" altLang="zh-CN" sz="1800" dirty="0">
                <a:effectLst/>
                <a:ea typeface="等线" panose="02010600030101010101" pitchFamily="2" charset="-122"/>
                <a:cs typeface="Times New Roman" panose="02020603050405020304" pitchFamily="18" charset="0"/>
              </a:rPr>
              <a:t>HMI</a:t>
            </a:r>
            <a:r>
              <a:rPr lang="zh-CN" altLang="en-US" sz="1800" dirty="0">
                <a:effectLst/>
                <a:ea typeface="等线" panose="02010600030101010101" pitchFamily="2" charset="-122"/>
                <a:cs typeface="Times New Roman" panose="02020603050405020304" pitchFamily="18" charset="0"/>
              </a:rPr>
              <a:t>类）</a:t>
            </a:r>
            <a:r>
              <a:rPr lang="en-US" altLang="zh-CN" sz="1800" dirty="0">
                <a:effectLst/>
                <a:ea typeface="等线" panose="02010600030101010101" pitchFamily="2" charset="-122"/>
                <a:cs typeface="Times New Roman" panose="02020603050405020304" pitchFamily="18" charset="0"/>
              </a:rPr>
              <a:t>P1-P12</a:t>
            </a:r>
            <a:r>
              <a:rPr lang="zh-CN" altLang="en-US" sz="1800" dirty="0">
                <a:effectLst/>
                <a:ea typeface="等线" panose="02010600030101010101" pitchFamily="2" charset="-122"/>
                <a:cs typeface="Times New Roman" panose="02020603050405020304" pitchFamily="18" charset="0"/>
              </a:rPr>
              <a:t>，了解</a:t>
            </a:r>
            <a:r>
              <a:rPr lang="en-US" altLang="zh-CN" sz="1800" dirty="0">
                <a:effectLst/>
                <a:ea typeface="等线" panose="02010600030101010101" pitchFamily="2" charset="-122"/>
                <a:cs typeface="Times New Roman" panose="02020603050405020304" pitchFamily="18" charset="0"/>
              </a:rPr>
              <a:t>HMI</a:t>
            </a:r>
            <a:r>
              <a:rPr lang="zh-CN" altLang="en-US" sz="1800" dirty="0">
                <a:effectLst/>
                <a:ea typeface="等线" panose="02010600030101010101" pitchFamily="2" charset="-122"/>
                <a:cs typeface="Times New Roman" panose="02020603050405020304" pitchFamily="18" charset="0"/>
              </a:rPr>
              <a:t>及其配置过程</a:t>
            </a:r>
          </a:p>
          <a:p>
            <a:pPr marL="800100" lvl="1" indent="-342900">
              <a:buFont typeface="+mj-lt"/>
              <a:buAutoNum type="arabicPeriod"/>
            </a:pPr>
            <a:r>
              <a:rPr lang="zh-CN" altLang="en-US" sz="1800" dirty="0">
                <a:effectLst/>
                <a:ea typeface="等线" panose="02010600030101010101" pitchFamily="2" charset="-122"/>
                <a:cs typeface="Times New Roman" panose="02020603050405020304" pitchFamily="18" charset="0"/>
              </a:rPr>
              <a:t>阅读纸质实验教程（</a:t>
            </a:r>
            <a:r>
              <a:rPr lang="en-US" altLang="zh-CN" sz="1800" dirty="0">
                <a:effectLst/>
                <a:ea typeface="等线" panose="02010600030101010101" pitchFamily="2" charset="-122"/>
                <a:cs typeface="Times New Roman" panose="02020603050405020304" pitchFamily="18" charset="0"/>
              </a:rPr>
              <a:t>PLC</a:t>
            </a:r>
            <a:r>
              <a:rPr lang="zh-CN" altLang="en-US" sz="1800" dirty="0">
                <a:effectLst/>
                <a:ea typeface="等线" panose="02010600030101010101" pitchFamily="2" charset="-122"/>
                <a:cs typeface="Times New Roman" panose="02020603050405020304" pitchFamily="18" charset="0"/>
              </a:rPr>
              <a:t>类）</a:t>
            </a:r>
            <a:r>
              <a:rPr lang="en-US" altLang="zh-CN" sz="1800" dirty="0">
                <a:effectLst/>
                <a:ea typeface="等线" panose="02010600030101010101" pitchFamily="2" charset="-122"/>
                <a:cs typeface="Times New Roman" panose="02020603050405020304" pitchFamily="18" charset="0"/>
              </a:rPr>
              <a:t>P1-P18</a:t>
            </a:r>
            <a:r>
              <a:rPr lang="zh-CN" altLang="en-US" sz="1800" dirty="0">
                <a:effectLst/>
                <a:ea typeface="等线" panose="02010600030101010101" pitchFamily="2" charset="-122"/>
                <a:cs typeface="Times New Roman" panose="02020603050405020304" pitchFamily="18" charset="0"/>
              </a:rPr>
              <a:t>，了解</a:t>
            </a:r>
            <a:r>
              <a:rPr lang="en-US" altLang="zh-CN" sz="1800" dirty="0">
                <a:effectLst/>
                <a:ea typeface="等线" panose="02010600030101010101" pitchFamily="2" charset="-122"/>
                <a:cs typeface="Times New Roman" panose="02020603050405020304" pitchFamily="18" charset="0"/>
              </a:rPr>
              <a:t>PLC</a:t>
            </a:r>
            <a:r>
              <a:rPr lang="zh-CN" altLang="en-US" sz="1800" dirty="0">
                <a:effectLst/>
                <a:ea typeface="等线" panose="02010600030101010101" pitchFamily="2" charset="-122"/>
                <a:cs typeface="Times New Roman" panose="02020603050405020304" pitchFamily="18" charset="0"/>
              </a:rPr>
              <a:t>及其编程过程</a:t>
            </a:r>
            <a:endParaRPr lang="en-US" altLang="zh-CN" sz="1800" dirty="0">
              <a:effectLst/>
              <a:ea typeface="等线" panose="02010600030101010101" pitchFamily="2" charset="-122"/>
              <a:cs typeface="Times New Roman" panose="02020603050405020304" pitchFamily="18" charset="0"/>
            </a:endParaRPr>
          </a:p>
          <a:p>
            <a:pPr marL="800100" lvl="1" indent="-342900">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根据实验教程配置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HMI</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一般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默认已经配置好，无需更改）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lvl="1" indent="-342900">
              <a:buFont typeface="+mj-lt"/>
              <a:buAutoNum type="arabicPeriod"/>
            </a:pPr>
            <a:r>
              <a:rPr lang="zh-CN" altLang="en-US" sz="1800" dirty="0">
                <a:effectLst/>
                <a:ea typeface="等线" panose="02010600030101010101" pitchFamily="2" charset="-122"/>
                <a:cs typeface="Times New Roman" panose="02020603050405020304" pitchFamily="18" charset="0"/>
              </a:rPr>
              <a:t>储水罐功能演示</a:t>
            </a:r>
            <a:endParaRPr lang="en-US" altLang="zh-CN" sz="18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100" dirty="0">
                <a:effectLst/>
                <a:ea typeface="等线" panose="02010600030101010101" pitchFamily="2" charset="-122"/>
                <a:cs typeface="Times New Roman" panose="02020603050405020304" pitchFamily="18" charset="0"/>
              </a:rPr>
              <a:t>在</a:t>
            </a:r>
            <a:r>
              <a:rPr lang="en-US" altLang="zh-CN" sz="1100" dirty="0">
                <a:effectLst/>
                <a:ea typeface="等线" panose="02010600030101010101" pitchFamily="2" charset="-122"/>
                <a:cs typeface="Times New Roman" panose="02020603050405020304" pitchFamily="18" charset="0"/>
              </a:rPr>
              <a:t>HMI</a:t>
            </a:r>
            <a:r>
              <a:rPr lang="zh-CN" altLang="en-US" sz="1100" dirty="0">
                <a:effectLst/>
                <a:ea typeface="等线" panose="02010600030101010101" pitchFamily="2" charset="-122"/>
                <a:cs typeface="Times New Roman" panose="02020603050405020304" pitchFamily="18" charset="0"/>
              </a:rPr>
              <a:t>屏幕上点击“储水罐”</a:t>
            </a:r>
          </a:p>
          <a:p>
            <a:pPr marL="1257300" lvl="2" indent="-342900">
              <a:buFont typeface="+mj-lt"/>
              <a:buAutoNum type="alphaLcParenR"/>
            </a:pPr>
            <a:r>
              <a:rPr lang="zh-CN" altLang="en-US" sz="1100" dirty="0">
                <a:effectLst/>
                <a:ea typeface="等线" panose="02010600030101010101" pitchFamily="2" charset="-122"/>
                <a:cs typeface="Times New Roman" panose="02020603050405020304" pitchFamily="18" charset="0"/>
              </a:rPr>
              <a:t>按</a:t>
            </a:r>
            <a:r>
              <a:rPr lang="en-US" altLang="zh-CN" sz="1100" dirty="0">
                <a:effectLst/>
                <a:ea typeface="等线" panose="02010600030101010101" pitchFamily="2" charset="-122"/>
                <a:cs typeface="Times New Roman" panose="02020603050405020304" pitchFamily="18" charset="0"/>
              </a:rPr>
              <a:t>SH1</a:t>
            </a:r>
            <a:r>
              <a:rPr lang="zh-CN" altLang="en-US" sz="1100" dirty="0">
                <a:effectLst/>
                <a:ea typeface="等线" panose="02010600030101010101" pitchFamily="2" charset="-122"/>
                <a:cs typeface="Times New Roman" panose="02020603050405020304" pitchFamily="18" charset="0"/>
              </a:rPr>
              <a:t>按钮，观察储水罐蓄水流程</a:t>
            </a:r>
            <a:endParaRPr lang="en-US" altLang="zh-CN" sz="11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100" dirty="0">
                <a:effectLst/>
                <a:ea typeface="等线" panose="02010600030101010101" pitchFamily="2" charset="-122"/>
                <a:cs typeface="Times New Roman" panose="02020603050405020304" pitchFamily="18" charset="0"/>
              </a:rPr>
              <a:t>按</a:t>
            </a:r>
            <a:r>
              <a:rPr lang="en-US" altLang="zh-CN" sz="1100" dirty="0">
                <a:effectLst/>
                <a:ea typeface="等线" panose="02010600030101010101" pitchFamily="2" charset="-122"/>
                <a:cs typeface="Times New Roman" panose="02020603050405020304" pitchFamily="18" charset="0"/>
              </a:rPr>
              <a:t>SH2</a:t>
            </a:r>
            <a:r>
              <a:rPr lang="zh-CN" altLang="en-US" sz="1100" dirty="0">
                <a:effectLst/>
                <a:ea typeface="等线" panose="02010600030101010101" pitchFamily="2" charset="-122"/>
                <a:cs typeface="Times New Roman" panose="02020603050405020304" pitchFamily="18" charset="0"/>
              </a:rPr>
              <a:t>按钮，观察储水罐停止蓄水流程</a:t>
            </a:r>
          </a:p>
          <a:p>
            <a:pPr marL="1257300" lvl="2" indent="-342900">
              <a:buFont typeface="+mj-lt"/>
              <a:buAutoNum type="alphaLcParenR"/>
            </a:pPr>
            <a:r>
              <a:rPr lang="zh-CN" altLang="en-US" sz="1100" dirty="0">
                <a:effectLst/>
                <a:ea typeface="等线" panose="02010600030101010101" pitchFamily="2" charset="-122"/>
                <a:cs typeface="Times New Roman" panose="02020603050405020304" pitchFamily="18" charset="0"/>
              </a:rPr>
              <a:t>使用触屏重复上述操作</a:t>
            </a:r>
            <a:endParaRPr lang="en-US" altLang="zh-CN" sz="11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100" dirty="0">
                <a:effectLst/>
                <a:ea typeface="等线" panose="02010600030101010101" pitchFamily="2" charset="-122"/>
                <a:cs typeface="Times New Roman" panose="02020603050405020304" pitchFamily="18" charset="0"/>
              </a:rPr>
              <a:t>触屏点击“打开”</a:t>
            </a:r>
            <a:r>
              <a:rPr lang="en-US" altLang="zh-CN" sz="1100" dirty="0">
                <a:effectLst/>
                <a:ea typeface="等线" panose="02010600030101010101" pitchFamily="2" charset="-122"/>
                <a:cs typeface="Times New Roman" panose="02020603050405020304" pitchFamily="18" charset="0"/>
              </a:rPr>
              <a:t>/“</a:t>
            </a:r>
            <a:r>
              <a:rPr lang="zh-CN" altLang="en-US" sz="1100" dirty="0">
                <a:effectLst/>
                <a:ea typeface="等线" panose="02010600030101010101" pitchFamily="2" charset="-122"/>
                <a:cs typeface="Times New Roman" panose="02020603050405020304" pitchFamily="18" charset="0"/>
              </a:rPr>
              <a:t>关闭”，阀门开启</a:t>
            </a:r>
            <a:r>
              <a:rPr lang="en-US" altLang="zh-CN" sz="1100" dirty="0">
                <a:effectLst/>
                <a:ea typeface="等线" panose="02010600030101010101" pitchFamily="2" charset="-122"/>
                <a:cs typeface="Times New Roman" panose="02020603050405020304" pitchFamily="18" charset="0"/>
              </a:rPr>
              <a:t>/</a:t>
            </a:r>
            <a:r>
              <a:rPr lang="zh-CN" altLang="en-US" sz="1100" dirty="0">
                <a:effectLst/>
                <a:ea typeface="等线" panose="02010600030101010101" pitchFamily="2" charset="-122"/>
                <a:cs typeface="Times New Roman" panose="02020603050405020304" pitchFamily="18" charset="0"/>
              </a:rPr>
              <a:t>关闭排水</a:t>
            </a:r>
            <a:endParaRPr lang="en-US" altLang="zh-CN" sz="11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100" dirty="0">
                <a:effectLst/>
                <a:ea typeface="等线" panose="02010600030101010101" pitchFamily="2" charset="-122"/>
                <a:cs typeface="Times New Roman" panose="02020603050405020304" pitchFamily="18" charset="0"/>
              </a:rPr>
              <a:t>观察储水罐报警功能，</a:t>
            </a:r>
            <a:r>
              <a:rPr lang="en-US" altLang="zh-CN" sz="1100" dirty="0">
                <a:effectLst/>
                <a:ea typeface="等线" panose="02010600030101010101" pitchFamily="2" charset="-122"/>
                <a:cs typeface="Times New Roman" panose="02020603050405020304" pitchFamily="18" charset="0"/>
              </a:rPr>
              <a:t>SH3</a:t>
            </a:r>
            <a:r>
              <a:rPr lang="zh-CN" altLang="en-US" sz="1100" dirty="0">
                <a:effectLst/>
                <a:ea typeface="等线" panose="02010600030101010101" pitchFamily="2" charset="-122"/>
                <a:cs typeface="Times New Roman" panose="02020603050405020304" pitchFamily="18" charset="0"/>
              </a:rPr>
              <a:t>为指示灯</a:t>
            </a:r>
            <a:endParaRPr lang="en-US" altLang="zh-CN" sz="1100" dirty="0">
              <a:effectLst/>
              <a:ea typeface="等线" panose="02010600030101010101" pitchFamily="2" charset="-122"/>
              <a:cs typeface="Times New Roman" panose="02020603050405020304" pitchFamily="18" charset="0"/>
            </a:endParaRPr>
          </a:p>
          <a:p>
            <a:r>
              <a:rPr lang="zh-CN" altLang="en-US" sz="2000" dirty="0">
                <a:ea typeface="等线" panose="02010600030101010101" pitchFamily="2" charset="-122"/>
                <a:cs typeface="Times New Roman" panose="02020603050405020304" pitchFamily="18" charset="0"/>
              </a:rPr>
              <a:t>注</a:t>
            </a:r>
            <a:r>
              <a:rPr lang="en-US" altLang="zh-CN" sz="2000" dirty="0">
                <a:ea typeface="等线" panose="02010600030101010101" pitchFamily="2" charset="-122"/>
                <a:cs typeface="Times New Roman" panose="02020603050405020304" pitchFamily="18" charset="0"/>
              </a:rPr>
              <a:t>1</a:t>
            </a:r>
            <a:r>
              <a:rPr lang="zh-CN" altLang="en-US" sz="2000" dirty="0">
                <a:ea typeface="等线" panose="02010600030101010101" pitchFamily="2" charset="-122"/>
                <a:cs typeface="Times New Roman" panose="02020603050405020304" pitchFamily="18" charset="0"/>
              </a:rPr>
              <a:t>：如“储水罐”功能无法工作，需先进行后面的开发过程</a:t>
            </a:r>
            <a:endParaRPr lang="en-US" altLang="zh-CN" sz="2000" dirty="0">
              <a:ea typeface="等线" panose="02010600030101010101" pitchFamily="2" charset="-122"/>
              <a:cs typeface="Times New Roman" panose="02020603050405020304" pitchFamily="18" charset="0"/>
            </a:endParaRPr>
          </a:p>
          <a:p>
            <a:r>
              <a:rPr lang="zh-CN" altLang="en-US" sz="2000" dirty="0">
                <a:ea typeface="等线" panose="02010600030101010101" pitchFamily="2" charset="-122"/>
                <a:cs typeface="Times New Roman" panose="02020603050405020304" pitchFamily="18" charset="0"/>
              </a:rPr>
              <a:t>注</a:t>
            </a:r>
            <a:r>
              <a:rPr lang="en-US" altLang="zh-CN" sz="2000" dirty="0">
                <a:ea typeface="等线" panose="02010600030101010101" pitchFamily="2" charset="-122"/>
                <a:cs typeface="Times New Roman" panose="02020603050405020304" pitchFamily="18" charset="0"/>
              </a:rPr>
              <a:t>2</a:t>
            </a:r>
            <a:r>
              <a:rPr lang="zh-CN" altLang="en-US" sz="2000" dirty="0">
                <a:ea typeface="等线" panose="02010600030101010101" pitchFamily="2" charset="-122"/>
                <a:cs typeface="Times New Roman" panose="02020603050405020304" pitchFamily="18" charset="0"/>
              </a:rPr>
              <a:t>：</a:t>
            </a:r>
            <a:r>
              <a:rPr lang="en-US" altLang="zh-CN" sz="2000" dirty="0">
                <a:ea typeface="等线" panose="02010600030101010101" pitchFamily="2" charset="-122"/>
                <a:cs typeface="Times New Roman" panose="02020603050405020304" pitchFamily="18" charset="0"/>
              </a:rPr>
              <a:t>HMI</a:t>
            </a:r>
            <a:r>
              <a:rPr lang="zh-CN" altLang="en-US" sz="2000" dirty="0">
                <a:ea typeface="等线" panose="02010600030101010101" pitchFamily="2" charset="-122"/>
                <a:cs typeface="Times New Roman" panose="02020603050405020304" pitchFamily="18" charset="0"/>
              </a:rPr>
              <a:t>中“储水罐”名称可能不一样，有的叫做“液体混合”</a:t>
            </a:r>
            <a:endParaRPr lang="en-US" altLang="zh-CN" sz="2000" dirty="0">
              <a:ea typeface="等线" panose="02010600030101010101" pitchFamily="2" charset="-122"/>
              <a:cs typeface="Times New Roman" panose="02020603050405020304" pitchFamily="18" charset="0"/>
            </a:endParaRPr>
          </a:p>
          <a:p>
            <a:pPr marL="800100" lvl="1" indent="-342900">
              <a:buFont typeface="+mj-lt"/>
              <a:buAutoNum type="arabicPeriod"/>
            </a:pPr>
            <a:endParaRPr lang="en-US" altLang="zh-CN" sz="1400" dirty="0">
              <a:effectLst/>
              <a:ea typeface="等线" panose="02010600030101010101" pitchFamily="2" charset="-122"/>
              <a:cs typeface="Times New Roman" panose="02020603050405020304" pitchFamily="18" charset="0"/>
            </a:endParaRPr>
          </a:p>
          <a:p>
            <a:pPr marL="800100" lvl="1" indent="-342900">
              <a:buFont typeface="+mj-lt"/>
              <a:buAutoNum type="arabicPeriod"/>
            </a:pPr>
            <a:endParaRPr lang="en-US" altLang="zh-CN" sz="1400" dirty="0">
              <a:effectLst/>
              <a:ea typeface="等线" panose="02010600030101010101" pitchFamily="2" charset="-122"/>
              <a:cs typeface="Times New Roman" panose="02020603050405020304" pitchFamily="18" charset="0"/>
            </a:endParaRPr>
          </a:p>
        </p:txBody>
      </p:sp>
      <p:grpSp>
        <p:nvGrpSpPr>
          <p:cNvPr id="7" name="组合 6">
            <a:extLst>
              <a:ext uri="{FF2B5EF4-FFF2-40B4-BE49-F238E27FC236}">
                <a16:creationId xmlns:a16="http://schemas.microsoft.com/office/drawing/2014/main" id="{6A4D5503-E88F-4EDC-9E82-A6963B8947D1}"/>
              </a:ext>
            </a:extLst>
          </p:cNvPr>
          <p:cNvGrpSpPr/>
          <p:nvPr/>
        </p:nvGrpSpPr>
        <p:grpSpPr>
          <a:xfrm>
            <a:off x="8496480" y="2268947"/>
            <a:ext cx="3314881" cy="2899739"/>
            <a:chOff x="8378352" y="2225196"/>
            <a:chExt cx="3314881" cy="2899739"/>
          </a:xfrm>
        </p:grpSpPr>
        <p:pic>
          <p:nvPicPr>
            <p:cNvPr id="3" name="图片 2">
              <a:extLst>
                <a:ext uri="{FF2B5EF4-FFF2-40B4-BE49-F238E27FC236}">
                  <a16:creationId xmlns:a16="http://schemas.microsoft.com/office/drawing/2014/main" id="{A34BB239-542E-4DA7-BF07-170F3DF12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352" y="2225196"/>
              <a:ext cx="3314881" cy="2486161"/>
            </a:xfrm>
            <a:prstGeom prst="rect">
              <a:avLst/>
            </a:prstGeom>
          </p:spPr>
        </p:pic>
        <p:sp>
          <p:nvSpPr>
            <p:cNvPr id="6" name="文本框 5">
              <a:extLst>
                <a:ext uri="{FF2B5EF4-FFF2-40B4-BE49-F238E27FC236}">
                  <a16:creationId xmlns:a16="http://schemas.microsoft.com/office/drawing/2014/main" id="{931B8DB7-74B0-4921-9BA8-3E0458693C94}"/>
                </a:ext>
              </a:extLst>
            </p:cNvPr>
            <p:cNvSpPr txBox="1"/>
            <p:nvPr/>
          </p:nvSpPr>
          <p:spPr>
            <a:xfrm>
              <a:off x="8833367" y="4786381"/>
              <a:ext cx="2471941" cy="338554"/>
            </a:xfrm>
            <a:prstGeom prst="rect">
              <a:avLst/>
            </a:prstGeom>
            <a:noFill/>
          </p:spPr>
          <p:txBody>
            <a:bodyPr wrap="square" rtlCol="0">
              <a:spAutoFit/>
            </a:bodyPr>
            <a:lstStyle/>
            <a:p>
              <a:r>
                <a:rPr lang="en-US" altLang="zh-CN" sz="1600" dirty="0">
                  <a:solidFill>
                    <a:srgbClr val="FF0000"/>
                  </a:solidFill>
                </a:rPr>
                <a:t>HMI</a:t>
              </a:r>
              <a:r>
                <a:rPr lang="zh-CN" altLang="en-US" sz="1600" dirty="0">
                  <a:solidFill>
                    <a:srgbClr val="FF0000"/>
                  </a:solidFill>
                </a:rPr>
                <a:t>中显示的储水罐面板</a:t>
              </a:r>
            </a:p>
          </p:txBody>
        </p:sp>
      </p:grpSp>
    </p:spTree>
    <p:extLst>
      <p:ext uri="{BB962C8B-B14F-4D97-AF65-F5344CB8AC3E}">
        <p14:creationId xmlns:p14="http://schemas.microsoft.com/office/powerpoint/2010/main" val="17112672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5"/>
          <p:cNvSpPr>
            <a:spLocks noChangeArrowheads="1"/>
          </p:cNvSpPr>
          <p:nvPr/>
        </p:nvSpPr>
        <p:spPr bwMode="auto">
          <a:xfrm>
            <a:off x="742618" y="1118072"/>
            <a:ext cx="10731701" cy="471907"/>
          </a:xfrm>
          <a:prstGeom prst="roundRect">
            <a:avLst>
              <a:gd name="adj" fmla="val 16667"/>
            </a:avLst>
          </a:prstGeom>
          <a:solidFill>
            <a:srgbClr val="00B050"/>
          </a:solidFill>
          <a:ln>
            <a:noFill/>
          </a:ln>
          <a:effectLst/>
        </p:spPr>
        <p:txBody>
          <a:bodyPr wrap="none" anchor="ctr"/>
          <a:lstStyle/>
          <a:p>
            <a:endParaRPr lang="zh-CN" altLang="en-US" sz="2400"/>
          </a:p>
        </p:txBody>
      </p:sp>
      <p:sp>
        <p:nvSpPr>
          <p:cNvPr id="58" name="Rectangle 6"/>
          <p:cNvSpPr>
            <a:spLocks noChangeArrowheads="1"/>
          </p:cNvSpPr>
          <p:nvPr/>
        </p:nvSpPr>
        <p:spPr bwMode="auto">
          <a:xfrm>
            <a:off x="4187910" y="1073791"/>
            <a:ext cx="3841116"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dirty="0">
                <a:solidFill>
                  <a:schemeClr val="bg1"/>
                </a:solidFill>
                <a:latin typeface="微软雅黑" pitchFamily="34" charset="-122"/>
                <a:ea typeface="微软雅黑" pitchFamily="34" charset="-122"/>
              </a:rPr>
              <a:t>地址解析协议 </a:t>
            </a:r>
            <a:r>
              <a:rPr lang="en-US" altLang="zh-CN" sz="2667" b="1" dirty="0">
                <a:solidFill>
                  <a:schemeClr val="bg1"/>
                </a:solidFill>
                <a:latin typeface="微软雅黑" pitchFamily="34" charset="-122"/>
                <a:ea typeface="微软雅黑" pitchFamily="34" charset="-122"/>
              </a:rPr>
              <a:t>ARP </a:t>
            </a:r>
            <a:r>
              <a:rPr lang="zh-CN" altLang="en-US" sz="2667" b="1" dirty="0">
                <a:solidFill>
                  <a:schemeClr val="bg1"/>
                </a:solidFill>
                <a:latin typeface="微软雅黑" pitchFamily="34" charset="-122"/>
                <a:ea typeface="微软雅黑" pitchFamily="34" charset="-122"/>
              </a:rPr>
              <a:t>要点</a:t>
            </a:r>
          </a:p>
        </p:txBody>
      </p:sp>
      <p:sp>
        <p:nvSpPr>
          <p:cNvPr id="59" name="Rectangle 68"/>
          <p:cNvSpPr>
            <a:spLocks noChangeArrowheads="1"/>
          </p:cNvSpPr>
          <p:nvPr/>
        </p:nvSpPr>
        <p:spPr bwMode="auto">
          <a:xfrm>
            <a:off x="597770" y="1627802"/>
            <a:ext cx="11075173" cy="398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当主机 </a:t>
            </a:r>
            <a:r>
              <a:rPr lang="en-US" altLang="zh-CN" sz="2667" b="1" dirty="0">
                <a:latin typeface="微软雅黑" pitchFamily="34" charset="-122"/>
                <a:ea typeface="微软雅黑" pitchFamily="34" charset="-122"/>
              </a:rPr>
              <a:t>A </a:t>
            </a:r>
            <a:r>
              <a:rPr lang="zh-CN" altLang="en-US" sz="2667" b="1" dirty="0">
                <a:latin typeface="微软雅黑" pitchFamily="34" charset="-122"/>
                <a:ea typeface="微软雅黑" pitchFamily="34" charset="-122"/>
              </a:rPr>
              <a:t>欲向本局域网上的某个主机 </a:t>
            </a:r>
            <a:r>
              <a:rPr lang="en-US" altLang="zh-CN" sz="2667" b="1" dirty="0">
                <a:latin typeface="微软雅黑" pitchFamily="34" charset="-122"/>
                <a:ea typeface="微软雅黑" pitchFamily="34" charset="-122"/>
              </a:rPr>
              <a:t>B </a:t>
            </a:r>
            <a:r>
              <a:rPr lang="zh-CN" altLang="en-US" sz="2667" b="1" dirty="0">
                <a:latin typeface="微软雅黑" pitchFamily="34" charset="-122"/>
                <a:ea typeface="微软雅黑" pitchFamily="34" charset="-122"/>
              </a:rPr>
              <a:t>发送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数据报时，就先在其 </a:t>
            </a:r>
            <a:r>
              <a:rPr lang="en-US" altLang="zh-CN" sz="2667" b="1" dirty="0">
                <a:latin typeface="微软雅黑" pitchFamily="34" charset="-122"/>
                <a:ea typeface="微软雅黑" pitchFamily="34" charset="-122"/>
              </a:rPr>
              <a:t>ARP </a:t>
            </a:r>
            <a:r>
              <a:rPr lang="zh-CN" altLang="en-US" sz="2667" b="1" dirty="0">
                <a:latin typeface="微软雅黑" pitchFamily="34" charset="-122"/>
                <a:ea typeface="微软雅黑" pitchFamily="34" charset="-122"/>
              </a:rPr>
              <a:t>高速缓存中查看有无主机 </a:t>
            </a:r>
            <a:r>
              <a:rPr lang="en-US" altLang="zh-CN" sz="2667" b="1" dirty="0">
                <a:latin typeface="微软雅黑" pitchFamily="34" charset="-122"/>
                <a:ea typeface="微软雅黑" pitchFamily="34" charset="-122"/>
              </a:rPr>
              <a:t>B </a:t>
            </a:r>
            <a:r>
              <a:rPr lang="zh-CN" altLang="en-US" sz="2667" b="1" dirty="0">
                <a:latin typeface="微软雅黑" pitchFamily="34" charset="-122"/>
                <a:ea typeface="微软雅黑" pitchFamily="34" charset="-122"/>
              </a:rPr>
              <a:t>的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a:t>
            </a:r>
          </a:p>
          <a:p>
            <a:pPr marL="831830" indent="-457189">
              <a:lnSpc>
                <a:spcPts val="4400"/>
              </a:lnSpc>
              <a:buClr>
                <a:srgbClr val="7030A0"/>
              </a:buClr>
              <a:buFont typeface="+mj-lt"/>
              <a:buAutoNum type="arabicPeriod"/>
            </a:pPr>
            <a:r>
              <a:rPr lang="zh-CN" altLang="en-US" sz="2667" b="1" dirty="0">
                <a:solidFill>
                  <a:srgbClr val="0000FF"/>
                </a:solidFill>
                <a:latin typeface="微软雅黑" pitchFamily="34" charset="-122"/>
                <a:ea typeface="微软雅黑" pitchFamily="34" charset="-122"/>
              </a:rPr>
              <a:t>如有，</a:t>
            </a:r>
            <a:r>
              <a:rPr lang="zh-CN" altLang="en-US" sz="2667" b="1" dirty="0">
                <a:latin typeface="微软雅黑" pitchFamily="34" charset="-122"/>
                <a:ea typeface="微软雅黑" pitchFamily="34" charset="-122"/>
              </a:rPr>
              <a:t>就可查出其对应的硬件地址，再将此硬件地址写入 </a:t>
            </a:r>
            <a:r>
              <a:rPr lang="en-US" altLang="zh-CN" sz="2667" b="1" dirty="0">
                <a:latin typeface="微软雅黑" pitchFamily="34" charset="-122"/>
                <a:ea typeface="微软雅黑" pitchFamily="34" charset="-122"/>
              </a:rPr>
              <a:t>MAC </a:t>
            </a:r>
            <a:r>
              <a:rPr lang="zh-CN" altLang="en-US" sz="2667" b="1" dirty="0">
                <a:latin typeface="微软雅黑" pitchFamily="34" charset="-122"/>
                <a:ea typeface="微软雅黑" pitchFamily="34" charset="-122"/>
              </a:rPr>
              <a:t>帧，然后通过局域网将该 </a:t>
            </a:r>
            <a:r>
              <a:rPr lang="en-US" altLang="zh-CN" sz="2667" b="1" dirty="0">
                <a:latin typeface="微软雅黑" pitchFamily="34" charset="-122"/>
                <a:ea typeface="微软雅黑" pitchFamily="34" charset="-122"/>
              </a:rPr>
              <a:t>MAC </a:t>
            </a:r>
            <a:r>
              <a:rPr lang="zh-CN" altLang="en-US" sz="2667" b="1" dirty="0">
                <a:latin typeface="微软雅黑" pitchFamily="34" charset="-122"/>
                <a:ea typeface="微软雅黑" pitchFamily="34" charset="-122"/>
              </a:rPr>
              <a:t>帧发往此硬件地址。</a:t>
            </a:r>
          </a:p>
          <a:p>
            <a:pPr marL="831830" indent="-457189">
              <a:lnSpc>
                <a:spcPts val="4400"/>
              </a:lnSpc>
              <a:buClr>
                <a:srgbClr val="7030A0"/>
              </a:buClr>
              <a:buFont typeface="+mj-lt"/>
              <a:buAutoNum type="arabicPeriod"/>
            </a:pPr>
            <a:r>
              <a:rPr lang="zh-CN" altLang="en-US" sz="2667" b="1" dirty="0">
                <a:solidFill>
                  <a:srgbClr val="0000FF"/>
                </a:solidFill>
                <a:latin typeface="微软雅黑" pitchFamily="34" charset="-122"/>
                <a:ea typeface="微软雅黑" pitchFamily="34" charset="-122"/>
              </a:rPr>
              <a:t>如没有， </a:t>
            </a:r>
            <a:r>
              <a:rPr lang="en-US" altLang="zh-CN" sz="2667" b="1" dirty="0">
                <a:latin typeface="微软雅黑" pitchFamily="34" charset="-122"/>
                <a:ea typeface="微软雅黑" pitchFamily="34" charset="-122"/>
              </a:rPr>
              <a:t>ARP </a:t>
            </a:r>
            <a:r>
              <a:rPr lang="zh-CN" altLang="en-US" sz="2667" b="1" dirty="0">
                <a:latin typeface="微软雅黑" pitchFamily="34" charset="-122"/>
                <a:ea typeface="微软雅黑" pitchFamily="34" charset="-122"/>
              </a:rPr>
              <a:t>进程在本局域网上</a:t>
            </a:r>
            <a:r>
              <a:rPr lang="zh-CN" altLang="en-US" sz="2667" b="1" dirty="0">
                <a:solidFill>
                  <a:srgbClr val="0000FF"/>
                </a:solidFill>
                <a:latin typeface="微软雅黑" pitchFamily="34" charset="-122"/>
                <a:ea typeface="微软雅黑" pitchFamily="34" charset="-122"/>
              </a:rPr>
              <a:t>广播发送</a:t>
            </a:r>
            <a:r>
              <a:rPr lang="zh-CN" altLang="en-US" sz="2667" b="1" dirty="0">
                <a:latin typeface="微软雅黑" pitchFamily="34" charset="-122"/>
                <a:ea typeface="微软雅黑" pitchFamily="34" charset="-122"/>
              </a:rPr>
              <a:t>一个 </a:t>
            </a:r>
            <a:r>
              <a:rPr lang="en-US" altLang="zh-CN" sz="2667" b="1" dirty="0">
                <a:solidFill>
                  <a:srgbClr val="0000FF"/>
                </a:solidFill>
                <a:latin typeface="微软雅黑" pitchFamily="34" charset="-122"/>
                <a:ea typeface="微软雅黑" pitchFamily="34" charset="-122"/>
              </a:rPr>
              <a:t>ARP </a:t>
            </a:r>
            <a:r>
              <a:rPr lang="zh-CN" altLang="en-US" sz="2667" b="1" dirty="0">
                <a:solidFill>
                  <a:srgbClr val="0000FF"/>
                </a:solidFill>
                <a:latin typeface="微软雅黑" pitchFamily="34" charset="-122"/>
                <a:ea typeface="微软雅黑" pitchFamily="34" charset="-122"/>
              </a:rPr>
              <a:t>请求分组</a:t>
            </a:r>
            <a:r>
              <a:rPr lang="zh-CN" altLang="en-US" sz="2667" b="1" dirty="0">
                <a:latin typeface="微软雅黑" pitchFamily="34" charset="-122"/>
                <a:ea typeface="微软雅黑" pitchFamily="34" charset="-122"/>
              </a:rPr>
              <a:t>。收到 </a:t>
            </a:r>
            <a:r>
              <a:rPr lang="en-US" altLang="zh-CN" sz="2667" b="1" dirty="0">
                <a:solidFill>
                  <a:srgbClr val="0000FF"/>
                </a:solidFill>
                <a:latin typeface="微软雅黑" pitchFamily="34" charset="-122"/>
                <a:ea typeface="微软雅黑" pitchFamily="34" charset="-122"/>
              </a:rPr>
              <a:t>ARP </a:t>
            </a:r>
            <a:r>
              <a:rPr lang="zh-CN" altLang="en-US" sz="2667" b="1" dirty="0">
                <a:solidFill>
                  <a:srgbClr val="0000FF"/>
                </a:solidFill>
                <a:latin typeface="微软雅黑" pitchFamily="34" charset="-122"/>
                <a:ea typeface="微软雅黑" pitchFamily="34" charset="-122"/>
              </a:rPr>
              <a:t>响应分组</a:t>
            </a:r>
            <a:r>
              <a:rPr lang="zh-CN" altLang="en-US" sz="2667" b="1" dirty="0">
                <a:latin typeface="微软雅黑" pitchFamily="34" charset="-122"/>
                <a:ea typeface="微软雅黑" pitchFamily="34" charset="-122"/>
              </a:rPr>
              <a:t>后，将得到的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地址到硬件地址的映射写入 </a:t>
            </a:r>
            <a:r>
              <a:rPr lang="en-US" altLang="zh-CN" sz="2667" b="1" dirty="0">
                <a:latin typeface="微软雅黑" pitchFamily="34" charset="-122"/>
                <a:ea typeface="微软雅黑" pitchFamily="34" charset="-122"/>
              </a:rPr>
              <a:t>ARP </a:t>
            </a:r>
            <a:r>
              <a:rPr lang="zh-CN" altLang="en-US" sz="2667" b="1" dirty="0">
                <a:latin typeface="微软雅黑" pitchFamily="34" charset="-122"/>
                <a:ea typeface="微软雅黑" pitchFamily="34" charset="-122"/>
              </a:rPr>
              <a:t>高速缓存。</a:t>
            </a:r>
          </a:p>
        </p:txBody>
      </p:sp>
    </p:spTree>
    <p:extLst>
      <p:ext uri="{BB962C8B-B14F-4D97-AF65-F5344CB8AC3E}">
        <p14:creationId xmlns:p14="http://schemas.microsoft.com/office/powerpoint/2010/main" val="17699340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AutoShape 5"/>
          <p:cNvSpPr>
            <a:spLocks noChangeArrowheads="1"/>
          </p:cNvSpPr>
          <p:nvPr/>
        </p:nvSpPr>
        <p:spPr bwMode="auto">
          <a:xfrm>
            <a:off x="742618" y="1317357"/>
            <a:ext cx="10731701" cy="471907"/>
          </a:xfrm>
          <a:prstGeom prst="roundRect">
            <a:avLst>
              <a:gd name="adj" fmla="val 16667"/>
            </a:avLst>
          </a:prstGeom>
          <a:solidFill>
            <a:srgbClr val="00B050"/>
          </a:solidFill>
          <a:ln>
            <a:noFill/>
          </a:ln>
          <a:effectLst/>
        </p:spPr>
        <p:txBody>
          <a:bodyPr wrap="none" anchor="ctr"/>
          <a:lstStyle/>
          <a:p>
            <a:endParaRPr lang="zh-CN" altLang="en-US" sz="2400"/>
          </a:p>
        </p:txBody>
      </p:sp>
      <p:sp>
        <p:nvSpPr>
          <p:cNvPr id="91" name="Rectangle 6"/>
          <p:cNvSpPr>
            <a:spLocks noChangeArrowheads="1"/>
          </p:cNvSpPr>
          <p:nvPr/>
        </p:nvSpPr>
        <p:spPr bwMode="auto">
          <a:xfrm>
            <a:off x="4187910" y="1273076"/>
            <a:ext cx="3841116"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dirty="0">
                <a:solidFill>
                  <a:schemeClr val="bg1"/>
                </a:solidFill>
                <a:latin typeface="微软雅黑" pitchFamily="34" charset="-122"/>
                <a:ea typeface="微软雅黑" pitchFamily="34" charset="-122"/>
              </a:rPr>
              <a:t>地址解析协议 </a:t>
            </a:r>
            <a:r>
              <a:rPr lang="en-US" altLang="zh-CN" sz="2667" b="1" dirty="0">
                <a:solidFill>
                  <a:schemeClr val="bg1"/>
                </a:solidFill>
                <a:latin typeface="微软雅黑" pitchFamily="34" charset="-122"/>
                <a:ea typeface="微软雅黑" pitchFamily="34" charset="-122"/>
              </a:rPr>
              <a:t>ARP </a:t>
            </a:r>
            <a:r>
              <a:rPr lang="zh-CN" altLang="en-US" sz="2667" b="1" dirty="0">
                <a:solidFill>
                  <a:schemeClr val="bg1"/>
                </a:solidFill>
                <a:latin typeface="微软雅黑" pitchFamily="34" charset="-122"/>
                <a:ea typeface="微软雅黑" pitchFamily="34" charset="-122"/>
              </a:rPr>
              <a:t>要点</a:t>
            </a:r>
          </a:p>
        </p:txBody>
      </p:sp>
      <p:sp>
        <p:nvSpPr>
          <p:cNvPr id="92" name="Rectangle 68"/>
          <p:cNvSpPr>
            <a:spLocks noChangeArrowheads="1"/>
          </p:cNvSpPr>
          <p:nvPr/>
        </p:nvSpPr>
        <p:spPr bwMode="auto">
          <a:xfrm>
            <a:off x="597770" y="1827087"/>
            <a:ext cx="11075173"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ts val="4400"/>
              </a:lnSpc>
              <a:buClr>
                <a:srgbClr val="0070C0"/>
              </a:buClr>
              <a:buFont typeface="Wingdings" pitchFamily="2" charset="2"/>
              <a:buChar char="l"/>
            </a:pPr>
            <a:r>
              <a:rPr lang="en-US" altLang="zh-CN" sz="2667" b="1" dirty="0">
                <a:solidFill>
                  <a:srgbClr val="0000FF"/>
                </a:solidFill>
                <a:latin typeface="微软雅黑" pitchFamily="34" charset="-122"/>
                <a:ea typeface="微软雅黑" pitchFamily="34" charset="-122"/>
              </a:rPr>
              <a:t>ARP</a:t>
            </a:r>
            <a:r>
              <a:rPr lang="zh-CN" altLang="en-US" sz="2667" b="1" dirty="0">
                <a:solidFill>
                  <a:srgbClr val="0000FF"/>
                </a:solidFill>
                <a:latin typeface="微软雅黑" pitchFamily="34" charset="-122"/>
                <a:ea typeface="微软雅黑" pitchFamily="34" charset="-122"/>
              </a:rPr>
              <a:t>请求分组</a:t>
            </a:r>
            <a:r>
              <a:rPr lang="zh-CN" altLang="en-US" sz="2667" b="1" dirty="0">
                <a:latin typeface="微软雅黑" pitchFamily="34" charset="-122"/>
                <a:ea typeface="微软雅黑" pitchFamily="34" charset="-122"/>
              </a:rPr>
              <a:t>：包含发送方硬件地址 </a:t>
            </a:r>
            <a:r>
              <a:rPr lang="en-US" altLang="zh-CN" sz="2667" b="1" dirty="0">
                <a:latin typeface="微软雅黑" pitchFamily="34" charset="-122"/>
                <a:ea typeface="微软雅黑" pitchFamily="34" charset="-122"/>
              </a:rPr>
              <a:t>/ </a:t>
            </a:r>
            <a:r>
              <a:rPr lang="zh-CN" altLang="en-US" sz="2667" b="1" dirty="0">
                <a:latin typeface="微软雅黑" pitchFamily="34" charset="-122"/>
                <a:ea typeface="微软雅黑" pitchFamily="34" charset="-122"/>
              </a:rPr>
              <a:t>发送方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 </a:t>
            </a:r>
            <a:r>
              <a:rPr lang="en-US" altLang="zh-CN" sz="2667" b="1" dirty="0">
                <a:latin typeface="微软雅黑" pitchFamily="34" charset="-122"/>
                <a:ea typeface="微软雅黑" pitchFamily="34" charset="-122"/>
              </a:rPr>
              <a:t>/ </a:t>
            </a:r>
            <a:r>
              <a:rPr lang="zh-CN" altLang="en-US" sz="2667" b="1" dirty="0">
                <a:latin typeface="微软雅黑" pitchFamily="34" charset="-122"/>
                <a:ea typeface="微软雅黑" pitchFamily="34" charset="-122"/>
              </a:rPr>
              <a:t>目标方硬件地址</a:t>
            </a:r>
            <a:r>
              <a:rPr lang="en-US" altLang="zh-CN" sz="2667" b="1" dirty="0">
                <a:latin typeface="微软雅黑" pitchFamily="34" charset="-122"/>
                <a:ea typeface="微软雅黑" pitchFamily="34" charset="-122"/>
              </a:rPr>
              <a:t>(</a:t>
            </a:r>
            <a:r>
              <a:rPr lang="zh-CN" altLang="en-US" sz="2667" b="1" dirty="0">
                <a:latin typeface="微软雅黑" pitchFamily="34" charset="-122"/>
                <a:ea typeface="微软雅黑" pitchFamily="34" charset="-122"/>
              </a:rPr>
              <a:t>未知时填 </a:t>
            </a:r>
            <a:r>
              <a:rPr lang="en-US" altLang="zh-CN" sz="2667" b="1" dirty="0">
                <a:latin typeface="微软雅黑" pitchFamily="34" charset="-122"/>
                <a:ea typeface="微软雅黑" pitchFamily="34" charset="-122"/>
              </a:rPr>
              <a:t>0) / </a:t>
            </a:r>
            <a:r>
              <a:rPr lang="zh-CN" altLang="en-US" sz="2667" b="1" dirty="0">
                <a:latin typeface="微软雅黑" pitchFamily="34" charset="-122"/>
                <a:ea typeface="微软雅黑" pitchFamily="34" charset="-122"/>
              </a:rPr>
              <a:t>目标方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a:t>
            </a:r>
          </a:p>
          <a:p>
            <a:pPr marL="357708" indent="-357708">
              <a:lnSpc>
                <a:spcPts val="4400"/>
              </a:lnSpc>
              <a:buClr>
                <a:srgbClr val="0070C0"/>
              </a:buClr>
              <a:buFont typeface="Wingdings" pitchFamily="2" charset="2"/>
              <a:buChar char="l"/>
            </a:pPr>
            <a:r>
              <a:rPr lang="zh-CN" altLang="en-US" sz="2667" b="1" dirty="0">
                <a:solidFill>
                  <a:srgbClr val="0000FF"/>
                </a:solidFill>
                <a:latin typeface="微软雅黑" pitchFamily="34" charset="-122"/>
                <a:ea typeface="微软雅黑" pitchFamily="34" charset="-122"/>
              </a:rPr>
              <a:t>本地广播 </a:t>
            </a:r>
            <a:r>
              <a:rPr lang="en-US" altLang="zh-CN" sz="2667" b="1" dirty="0">
                <a:solidFill>
                  <a:srgbClr val="0000FF"/>
                </a:solidFill>
                <a:latin typeface="微软雅黑" pitchFamily="34" charset="-122"/>
                <a:ea typeface="微软雅黑" pitchFamily="34" charset="-122"/>
              </a:rPr>
              <a:t>ARP </a:t>
            </a:r>
            <a:r>
              <a:rPr lang="zh-CN" altLang="en-US" sz="2667" b="1" dirty="0">
                <a:solidFill>
                  <a:srgbClr val="0000FF"/>
                </a:solidFill>
                <a:latin typeface="微软雅黑" pitchFamily="34" charset="-122"/>
                <a:ea typeface="微软雅黑" pitchFamily="34" charset="-122"/>
              </a:rPr>
              <a:t>请求</a:t>
            </a:r>
            <a:r>
              <a:rPr lang="zh-CN" altLang="en-US" sz="2667" b="1" dirty="0">
                <a:latin typeface="微软雅黑" pitchFamily="34" charset="-122"/>
                <a:ea typeface="微软雅黑" pitchFamily="34" charset="-122"/>
              </a:rPr>
              <a:t>（路由器不转发</a:t>
            </a:r>
            <a:r>
              <a:rPr lang="en-US" altLang="zh-CN" sz="2667" b="1" dirty="0">
                <a:latin typeface="微软雅黑" pitchFamily="34" charset="-122"/>
                <a:ea typeface="微软雅黑" pitchFamily="34" charset="-122"/>
              </a:rPr>
              <a:t>ARP</a:t>
            </a:r>
            <a:r>
              <a:rPr lang="zh-CN" altLang="en-US" sz="2667" b="1" dirty="0">
                <a:latin typeface="微软雅黑" pitchFamily="34" charset="-122"/>
                <a:ea typeface="微软雅黑" pitchFamily="34" charset="-122"/>
              </a:rPr>
              <a:t>请求）。</a:t>
            </a:r>
          </a:p>
          <a:p>
            <a:pPr marL="357708" indent="-357708">
              <a:lnSpc>
                <a:spcPts val="4400"/>
              </a:lnSpc>
              <a:buClr>
                <a:srgbClr val="0070C0"/>
              </a:buClr>
              <a:buFont typeface="Wingdings" pitchFamily="2" charset="2"/>
              <a:buChar char="l"/>
            </a:pPr>
            <a:r>
              <a:rPr lang="en-US" altLang="zh-CN" sz="2667" b="1" dirty="0">
                <a:solidFill>
                  <a:srgbClr val="0000FF"/>
                </a:solidFill>
                <a:latin typeface="微软雅黑" pitchFamily="34" charset="-122"/>
                <a:ea typeface="微软雅黑" pitchFamily="34" charset="-122"/>
              </a:rPr>
              <a:t>ARP </a:t>
            </a:r>
            <a:r>
              <a:rPr lang="zh-CN" altLang="en-US" sz="2667" b="1" dirty="0">
                <a:solidFill>
                  <a:srgbClr val="0000FF"/>
                </a:solidFill>
                <a:latin typeface="微软雅黑" pitchFamily="34" charset="-122"/>
                <a:ea typeface="微软雅黑" pitchFamily="34" charset="-122"/>
              </a:rPr>
              <a:t>响应分组</a:t>
            </a:r>
            <a:r>
              <a:rPr lang="zh-CN" altLang="en-US" sz="2667" b="1" dirty="0">
                <a:latin typeface="微软雅黑" pitchFamily="34" charset="-122"/>
                <a:ea typeface="微软雅黑" pitchFamily="34" charset="-122"/>
              </a:rPr>
              <a:t>：包含发送方硬件地址 </a:t>
            </a:r>
            <a:r>
              <a:rPr lang="en-US" altLang="zh-CN" sz="2667" b="1" dirty="0">
                <a:latin typeface="微软雅黑" pitchFamily="34" charset="-122"/>
                <a:ea typeface="微软雅黑" pitchFamily="34" charset="-122"/>
              </a:rPr>
              <a:t>/ </a:t>
            </a:r>
            <a:r>
              <a:rPr lang="zh-CN" altLang="en-US" sz="2667" b="1" dirty="0">
                <a:latin typeface="微软雅黑" pitchFamily="34" charset="-122"/>
                <a:ea typeface="微软雅黑" pitchFamily="34" charset="-122"/>
              </a:rPr>
              <a:t>发送方 </a:t>
            </a:r>
            <a:r>
              <a:rPr lang="en-US" altLang="zh-CN" sz="2667" b="1" dirty="0">
                <a:latin typeface="微软雅黑" pitchFamily="34" charset="-122"/>
                <a:ea typeface="微软雅黑" pitchFamily="34" charset="-122"/>
              </a:rPr>
              <a:t>IP</a:t>
            </a:r>
            <a:r>
              <a:rPr lang="zh-CN" altLang="en-US" sz="2667" b="1" dirty="0">
                <a:latin typeface="微软雅黑" pitchFamily="34" charset="-122"/>
                <a:ea typeface="微软雅黑" pitchFamily="34" charset="-122"/>
              </a:rPr>
              <a:t>地址 </a:t>
            </a:r>
            <a:r>
              <a:rPr lang="en-US" altLang="zh-CN" sz="2667" b="1" dirty="0">
                <a:latin typeface="微软雅黑" pitchFamily="34" charset="-122"/>
                <a:ea typeface="微软雅黑" pitchFamily="34" charset="-122"/>
              </a:rPr>
              <a:t>/ </a:t>
            </a:r>
            <a:r>
              <a:rPr lang="zh-CN" altLang="en-US" sz="2667" b="1" dirty="0">
                <a:latin typeface="微软雅黑" pitchFamily="34" charset="-122"/>
                <a:ea typeface="微软雅黑" pitchFamily="34" charset="-122"/>
              </a:rPr>
              <a:t>目标方硬件地址 </a:t>
            </a:r>
            <a:r>
              <a:rPr lang="en-US" altLang="zh-CN" sz="2667" b="1" dirty="0">
                <a:latin typeface="微软雅黑" pitchFamily="34" charset="-122"/>
                <a:ea typeface="微软雅黑" pitchFamily="34" charset="-122"/>
              </a:rPr>
              <a:t>/ </a:t>
            </a:r>
            <a:r>
              <a:rPr lang="zh-CN" altLang="en-US" sz="2667" b="1" dirty="0">
                <a:latin typeface="微软雅黑" pitchFamily="34" charset="-122"/>
                <a:ea typeface="微软雅黑" pitchFamily="34" charset="-122"/>
              </a:rPr>
              <a:t>目标方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a:t>
            </a:r>
          </a:p>
          <a:p>
            <a:pPr marL="357708" indent="-357708">
              <a:lnSpc>
                <a:spcPts val="4400"/>
              </a:lnSpc>
              <a:buClr>
                <a:srgbClr val="0070C0"/>
              </a:buClr>
              <a:buFont typeface="Wingdings" pitchFamily="2" charset="2"/>
              <a:buChar char="l"/>
            </a:pPr>
            <a:r>
              <a:rPr lang="en-US" altLang="zh-CN" sz="2667" b="1" dirty="0">
                <a:solidFill>
                  <a:srgbClr val="0000FF"/>
                </a:solidFill>
                <a:latin typeface="微软雅黑" pitchFamily="34" charset="-122"/>
                <a:ea typeface="微软雅黑" pitchFamily="34" charset="-122"/>
              </a:rPr>
              <a:t>ARP </a:t>
            </a:r>
            <a:r>
              <a:rPr lang="zh-CN" altLang="en-US" sz="2667" b="1" dirty="0">
                <a:solidFill>
                  <a:srgbClr val="0000FF"/>
                </a:solidFill>
                <a:latin typeface="微软雅黑" pitchFamily="34" charset="-122"/>
                <a:ea typeface="微软雅黑" pitchFamily="34" charset="-122"/>
              </a:rPr>
              <a:t>分组封装在物理网络的帧中传输</a:t>
            </a:r>
            <a:r>
              <a:rPr lang="zh-CN" altLang="en-US" sz="2667" b="1" dirty="0">
                <a:latin typeface="微软雅黑" pitchFamily="34" charset="-122"/>
                <a:ea typeface="微软雅黑" pitchFamily="34" charset="-122"/>
              </a:rPr>
              <a:t>。</a:t>
            </a:r>
          </a:p>
        </p:txBody>
      </p:sp>
    </p:spTree>
    <p:extLst>
      <p:ext uri="{BB962C8B-B14F-4D97-AF65-F5344CB8AC3E}">
        <p14:creationId xmlns:p14="http://schemas.microsoft.com/office/powerpoint/2010/main" val="28810666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42618" y="808777"/>
            <a:ext cx="10731701" cy="5006807"/>
          </a:xfrm>
          <a:prstGeom prst="roundRect">
            <a:avLst/>
          </a:prstGeom>
          <a:solidFill>
            <a:srgbClr val="C5E5FB"/>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Line 74"/>
          <p:cNvSpPr>
            <a:spLocks noChangeShapeType="1"/>
          </p:cNvSpPr>
          <p:nvPr/>
        </p:nvSpPr>
        <p:spPr bwMode="auto">
          <a:xfrm rot="5400000">
            <a:off x="4484598" y="4833539"/>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46" name="Line 75"/>
          <p:cNvSpPr>
            <a:spLocks noChangeShapeType="1"/>
          </p:cNvSpPr>
          <p:nvPr/>
        </p:nvSpPr>
        <p:spPr bwMode="auto">
          <a:xfrm rot="5400000">
            <a:off x="6249421" y="4826481"/>
            <a:ext cx="47606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47" name="Line 76"/>
          <p:cNvSpPr>
            <a:spLocks noChangeShapeType="1"/>
          </p:cNvSpPr>
          <p:nvPr/>
        </p:nvSpPr>
        <p:spPr bwMode="auto">
          <a:xfrm rot="5400000">
            <a:off x="7766695" y="4833539"/>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48" name="Line 77"/>
          <p:cNvSpPr>
            <a:spLocks noChangeShapeType="1"/>
          </p:cNvSpPr>
          <p:nvPr/>
        </p:nvSpPr>
        <p:spPr bwMode="auto">
          <a:xfrm rot="5400000">
            <a:off x="9555793" y="4833539"/>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49" name="Line 78"/>
          <p:cNvSpPr>
            <a:spLocks noChangeShapeType="1"/>
          </p:cNvSpPr>
          <p:nvPr/>
        </p:nvSpPr>
        <p:spPr bwMode="auto">
          <a:xfrm rot="5400000">
            <a:off x="3339130" y="4833540"/>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1" name="Line 8"/>
          <p:cNvSpPr>
            <a:spLocks noChangeShapeType="1"/>
          </p:cNvSpPr>
          <p:nvPr/>
        </p:nvSpPr>
        <p:spPr bwMode="auto">
          <a:xfrm rot="5400000">
            <a:off x="6229104" y="2440711"/>
            <a:ext cx="476065"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2" name="Line 9"/>
          <p:cNvSpPr>
            <a:spLocks noChangeShapeType="1"/>
          </p:cNvSpPr>
          <p:nvPr/>
        </p:nvSpPr>
        <p:spPr bwMode="auto">
          <a:xfrm rot="5400000">
            <a:off x="7746378" y="2447769"/>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3" name="Line 10"/>
          <p:cNvSpPr>
            <a:spLocks noChangeShapeType="1"/>
          </p:cNvSpPr>
          <p:nvPr/>
        </p:nvSpPr>
        <p:spPr bwMode="auto">
          <a:xfrm rot="5400000">
            <a:off x="9535474" y="2447769"/>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4" name="Line 11"/>
          <p:cNvSpPr>
            <a:spLocks noChangeShapeType="1"/>
          </p:cNvSpPr>
          <p:nvPr/>
        </p:nvSpPr>
        <p:spPr bwMode="auto">
          <a:xfrm rot="5400000">
            <a:off x="3318813" y="2447769"/>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9" name="Line 16"/>
          <p:cNvSpPr>
            <a:spLocks noChangeShapeType="1"/>
          </p:cNvSpPr>
          <p:nvPr/>
        </p:nvSpPr>
        <p:spPr bwMode="auto">
          <a:xfrm>
            <a:off x="2888941" y="2210380"/>
            <a:ext cx="7516435" cy="1668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37" name="Text Box 56"/>
          <p:cNvSpPr txBox="1">
            <a:spLocks noChangeArrowheads="1"/>
          </p:cNvSpPr>
          <p:nvPr/>
        </p:nvSpPr>
        <p:spPr bwMode="auto">
          <a:xfrm>
            <a:off x="7949017" y="2305334"/>
            <a:ext cx="11224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209.0.0.6</a:t>
            </a:r>
          </a:p>
        </p:txBody>
      </p:sp>
      <p:grpSp>
        <p:nvGrpSpPr>
          <p:cNvPr id="79" name="组合 78"/>
          <p:cNvGrpSpPr/>
          <p:nvPr/>
        </p:nvGrpSpPr>
        <p:grpSpPr>
          <a:xfrm>
            <a:off x="3274830" y="2551066"/>
            <a:ext cx="6720993" cy="539449"/>
            <a:chOff x="2456122" y="1949511"/>
            <a:chExt cx="5040745" cy="404587"/>
          </a:xfrm>
        </p:grpSpPr>
        <p:pic>
          <p:nvPicPr>
            <p:cNvPr id="7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6122"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31"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949511"/>
              <a:ext cx="404587" cy="404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组合 79"/>
          <p:cNvGrpSpPr/>
          <p:nvPr/>
        </p:nvGrpSpPr>
        <p:grpSpPr>
          <a:xfrm>
            <a:off x="3274830" y="4957181"/>
            <a:ext cx="6720993" cy="539449"/>
            <a:chOff x="2456122" y="1949511"/>
            <a:chExt cx="5040745" cy="404587"/>
          </a:xfrm>
        </p:grpSpPr>
        <p:pic>
          <p:nvPicPr>
            <p:cNvPr id="81"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6122"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31"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949511"/>
              <a:ext cx="404587" cy="404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94"/>
          <p:cNvGrpSpPr>
            <a:grpSpLocks/>
          </p:cNvGrpSpPr>
          <p:nvPr/>
        </p:nvGrpSpPr>
        <p:grpSpPr bwMode="auto">
          <a:xfrm>
            <a:off x="6134362" y="4118799"/>
            <a:ext cx="1392911" cy="338765"/>
            <a:chOff x="249" y="627"/>
            <a:chExt cx="1002" cy="264"/>
          </a:xfrm>
          <a:solidFill>
            <a:srgbClr val="00FFFF"/>
          </a:solidFill>
        </p:grpSpPr>
        <p:sp>
          <p:nvSpPr>
            <p:cNvPr id="8" name="AutoShape 9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9" name="Text Box 96"/>
            <p:cNvSpPr txBox="1">
              <a:spLocks noChangeArrowheads="1"/>
            </p:cNvSpPr>
            <p:nvPr/>
          </p:nvSpPr>
          <p:spPr bwMode="auto">
            <a:xfrm flipH="1">
              <a:off x="386" y="627"/>
              <a:ext cx="865" cy="264"/>
            </a:xfrm>
            <a:prstGeom prst="rect">
              <a:avLst/>
            </a:prstGeom>
            <a:grpFill/>
            <a:ln w="12700">
              <a:solidFill>
                <a:schemeClr val="tx1"/>
              </a:solidFill>
              <a:miter lim="800000"/>
              <a:headEnd/>
              <a:tailEnd/>
            </a:ln>
            <a:effectLst/>
          </p:spPr>
          <p:txBody>
            <a:bodyPr>
              <a:spAutoFit/>
            </a:bodyPr>
            <a:lstStyle/>
            <a:p>
              <a:pPr algn="ctr"/>
              <a:r>
                <a:rPr kumimoji="1" lang="en-US" altLang="zh-CN" sz="1600" b="1" dirty="0">
                  <a:latin typeface="微软雅黑" pitchFamily="34" charset="-122"/>
                  <a:ea typeface="微软雅黑" pitchFamily="34" charset="-122"/>
                </a:rPr>
                <a:t>ARP </a:t>
              </a:r>
              <a:r>
                <a:rPr kumimoji="1" lang="zh-CN" altLang="en-US" sz="1600" b="1" dirty="0">
                  <a:latin typeface="微软雅黑" pitchFamily="34" charset="-122"/>
                  <a:ea typeface="微软雅黑" pitchFamily="34" charset="-122"/>
                </a:rPr>
                <a:t>相应</a:t>
              </a:r>
            </a:p>
          </p:txBody>
        </p:sp>
      </p:grpSp>
      <p:sp>
        <p:nvSpPr>
          <p:cNvPr id="10" name="Line 7"/>
          <p:cNvSpPr>
            <a:spLocks noChangeShapeType="1"/>
          </p:cNvSpPr>
          <p:nvPr/>
        </p:nvSpPr>
        <p:spPr bwMode="auto">
          <a:xfrm rot="5400000">
            <a:off x="4464279" y="2447769"/>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20" name="Text Box 17"/>
          <p:cNvSpPr txBox="1">
            <a:spLocks noChangeArrowheads="1"/>
          </p:cNvSpPr>
          <p:nvPr/>
        </p:nvSpPr>
        <p:spPr bwMode="auto">
          <a:xfrm>
            <a:off x="4875438" y="2623570"/>
            <a:ext cx="3385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A</a:t>
            </a:r>
          </a:p>
        </p:txBody>
      </p:sp>
      <p:sp>
        <p:nvSpPr>
          <p:cNvPr id="21" name="Text Box 18"/>
          <p:cNvSpPr txBox="1">
            <a:spLocks noChangeArrowheads="1"/>
          </p:cNvSpPr>
          <p:nvPr/>
        </p:nvSpPr>
        <p:spPr bwMode="auto">
          <a:xfrm>
            <a:off x="6617270" y="2523479"/>
            <a:ext cx="3177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Y</a:t>
            </a:r>
          </a:p>
        </p:txBody>
      </p:sp>
      <p:sp>
        <p:nvSpPr>
          <p:cNvPr id="22" name="Text Box 19"/>
          <p:cNvSpPr txBox="1">
            <a:spLocks noChangeArrowheads="1"/>
          </p:cNvSpPr>
          <p:nvPr/>
        </p:nvSpPr>
        <p:spPr bwMode="auto">
          <a:xfrm>
            <a:off x="3713287" y="2523479"/>
            <a:ext cx="328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X</a:t>
            </a:r>
          </a:p>
        </p:txBody>
      </p:sp>
      <p:sp>
        <p:nvSpPr>
          <p:cNvPr id="23" name="Text Box 20"/>
          <p:cNvSpPr txBox="1">
            <a:spLocks noChangeArrowheads="1"/>
          </p:cNvSpPr>
          <p:nvPr/>
        </p:nvSpPr>
        <p:spPr bwMode="auto">
          <a:xfrm>
            <a:off x="8140852" y="2623570"/>
            <a:ext cx="3257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B</a:t>
            </a:r>
          </a:p>
        </p:txBody>
      </p:sp>
      <p:sp>
        <p:nvSpPr>
          <p:cNvPr id="24" name="Text Box 21"/>
          <p:cNvSpPr txBox="1">
            <a:spLocks noChangeArrowheads="1"/>
          </p:cNvSpPr>
          <p:nvPr/>
        </p:nvSpPr>
        <p:spPr bwMode="auto">
          <a:xfrm>
            <a:off x="9935510" y="2523479"/>
            <a:ext cx="3177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Z</a:t>
            </a:r>
          </a:p>
        </p:txBody>
      </p:sp>
      <p:sp>
        <p:nvSpPr>
          <p:cNvPr id="25" name="Text Box 45"/>
          <p:cNvSpPr txBox="1">
            <a:spLocks noChangeArrowheads="1"/>
          </p:cNvSpPr>
          <p:nvPr/>
        </p:nvSpPr>
        <p:spPr bwMode="auto">
          <a:xfrm>
            <a:off x="1411350" y="3463613"/>
            <a:ext cx="2274982" cy="683136"/>
          </a:xfrm>
          <a:prstGeom prst="rect">
            <a:avLst/>
          </a:prstGeom>
          <a:solidFill>
            <a:schemeClr val="bg1"/>
          </a:solidFill>
          <a:ln w="9525">
            <a:solidFill>
              <a:schemeClr val="tx2"/>
            </a:solidFill>
            <a:miter lim="800000"/>
            <a:headEnd/>
            <a:tailEnd/>
          </a:ln>
          <a:effectLst/>
        </p:spPr>
        <p:txBody>
          <a:bodyPr wrap="none">
            <a:spAutoFit/>
          </a:bodyPr>
          <a:lstStyle/>
          <a:p>
            <a:pPr algn="ctr">
              <a:lnSpc>
                <a:spcPct val="90000"/>
              </a:lnSpc>
            </a:pPr>
            <a:r>
              <a:rPr kumimoji="1" lang="zh-CN" altLang="en-US" sz="2133" b="1" dirty="0">
                <a:solidFill>
                  <a:srgbClr val="CC00CC"/>
                </a:solidFill>
                <a:latin typeface="微软雅黑" pitchFamily="34" charset="-122"/>
                <a:ea typeface="微软雅黑" pitchFamily="34" charset="-122"/>
              </a:rPr>
              <a:t>主机 </a:t>
            </a:r>
            <a:r>
              <a:rPr kumimoji="1" lang="en-US" altLang="zh-CN" sz="2133" b="1" dirty="0">
                <a:solidFill>
                  <a:srgbClr val="CC00CC"/>
                </a:solidFill>
                <a:latin typeface="微软雅黑" pitchFamily="34" charset="-122"/>
                <a:ea typeface="微软雅黑" pitchFamily="34" charset="-122"/>
              </a:rPr>
              <a:t>B </a:t>
            </a:r>
            <a:r>
              <a:rPr kumimoji="1" lang="zh-CN" altLang="en-US" sz="2133" b="1" dirty="0">
                <a:solidFill>
                  <a:srgbClr val="CC00CC"/>
                </a:solidFill>
                <a:latin typeface="微软雅黑" pitchFamily="34" charset="-122"/>
                <a:ea typeface="微软雅黑" pitchFamily="34" charset="-122"/>
              </a:rPr>
              <a:t>向 </a:t>
            </a:r>
            <a:r>
              <a:rPr kumimoji="1" lang="en-US" altLang="zh-CN" sz="2133" b="1" dirty="0">
                <a:solidFill>
                  <a:srgbClr val="CC00CC"/>
                </a:solidFill>
                <a:latin typeface="微软雅黑" pitchFamily="34" charset="-122"/>
                <a:ea typeface="微软雅黑" pitchFamily="34" charset="-122"/>
              </a:rPr>
              <a:t>A </a:t>
            </a:r>
            <a:r>
              <a:rPr kumimoji="1" lang="zh-CN" altLang="en-US" sz="2133" b="1" dirty="0">
                <a:solidFill>
                  <a:srgbClr val="0000FF"/>
                </a:solidFill>
                <a:latin typeface="微软雅黑" pitchFamily="34" charset="-122"/>
                <a:ea typeface="微软雅黑" pitchFamily="34" charset="-122"/>
              </a:rPr>
              <a:t>发送</a:t>
            </a:r>
          </a:p>
          <a:p>
            <a:pPr algn="ctr">
              <a:lnSpc>
                <a:spcPct val="90000"/>
              </a:lnSpc>
            </a:pPr>
            <a:r>
              <a:rPr kumimoji="1" lang="en-US" altLang="zh-CN" sz="2133" b="1" dirty="0">
                <a:solidFill>
                  <a:srgbClr val="0000FF"/>
                </a:solidFill>
                <a:latin typeface="微软雅黑" pitchFamily="34" charset="-122"/>
                <a:ea typeface="微软雅黑" pitchFamily="34" charset="-122"/>
              </a:rPr>
              <a:t>ARP </a:t>
            </a:r>
            <a:r>
              <a:rPr kumimoji="1" lang="zh-CN" altLang="en-US" sz="2133" b="1" dirty="0">
                <a:solidFill>
                  <a:srgbClr val="0000FF"/>
                </a:solidFill>
                <a:latin typeface="微软雅黑" pitchFamily="34" charset="-122"/>
                <a:ea typeface="微软雅黑" pitchFamily="34" charset="-122"/>
              </a:rPr>
              <a:t>响应分组 </a:t>
            </a:r>
          </a:p>
        </p:txBody>
      </p:sp>
      <p:sp>
        <p:nvSpPr>
          <p:cNvPr id="26" name="Text Box 46"/>
          <p:cNvSpPr txBox="1">
            <a:spLocks noChangeArrowheads="1"/>
          </p:cNvSpPr>
          <p:nvPr/>
        </p:nvSpPr>
        <p:spPr bwMode="auto">
          <a:xfrm>
            <a:off x="1425782" y="943003"/>
            <a:ext cx="2198038" cy="683136"/>
          </a:xfrm>
          <a:prstGeom prst="rect">
            <a:avLst/>
          </a:prstGeom>
          <a:solidFill>
            <a:schemeClr val="bg1"/>
          </a:solidFill>
          <a:ln w="9525">
            <a:solidFill>
              <a:schemeClr val="tx2"/>
            </a:solidFill>
            <a:miter lim="800000"/>
            <a:headEnd/>
            <a:tailEnd/>
          </a:ln>
          <a:effectLst/>
        </p:spPr>
        <p:txBody>
          <a:bodyPr wrap="none">
            <a:spAutoFit/>
          </a:bodyPr>
          <a:lstStyle/>
          <a:p>
            <a:pPr algn="ctr">
              <a:lnSpc>
                <a:spcPct val="90000"/>
              </a:lnSpc>
            </a:pPr>
            <a:r>
              <a:rPr kumimoji="1" lang="zh-CN" altLang="en-US" sz="2133" b="1" dirty="0">
                <a:solidFill>
                  <a:srgbClr val="CC00CC"/>
                </a:solidFill>
                <a:latin typeface="微软雅黑" pitchFamily="34" charset="-122"/>
                <a:ea typeface="微软雅黑" pitchFamily="34" charset="-122"/>
              </a:rPr>
              <a:t>主机 </a:t>
            </a:r>
            <a:r>
              <a:rPr kumimoji="1" lang="en-US" altLang="zh-CN" sz="2133" b="1" dirty="0">
                <a:solidFill>
                  <a:srgbClr val="CC00CC"/>
                </a:solidFill>
                <a:latin typeface="微软雅黑" pitchFamily="34" charset="-122"/>
                <a:ea typeface="微软雅黑" pitchFamily="34" charset="-122"/>
              </a:rPr>
              <a:t>A </a:t>
            </a:r>
            <a:r>
              <a:rPr kumimoji="1" lang="zh-CN" altLang="en-US" sz="2133" b="1" dirty="0">
                <a:solidFill>
                  <a:srgbClr val="0000FF"/>
                </a:solidFill>
                <a:latin typeface="微软雅黑" pitchFamily="34" charset="-122"/>
                <a:ea typeface="微软雅黑" pitchFamily="34" charset="-122"/>
              </a:rPr>
              <a:t>广播发送</a:t>
            </a:r>
          </a:p>
          <a:p>
            <a:pPr algn="ctr">
              <a:lnSpc>
                <a:spcPct val="90000"/>
              </a:lnSpc>
            </a:pPr>
            <a:r>
              <a:rPr kumimoji="1" lang="en-US" altLang="zh-CN" sz="2133" b="1" dirty="0">
                <a:solidFill>
                  <a:srgbClr val="0000FF"/>
                </a:solidFill>
                <a:latin typeface="微软雅黑" pitchFamily="34" charset="-122"/>
                <a:ea typeface="微软雅黑" pitchFamily="34" charset="-122"/>
              </a:rPr>
              <a:t>ARP </a:t>
            </a:r>
            <a:r>
              <a:rPr kumimoji="1" lang="zh-CN" altLang="en-US" sz="2133" b="1" dirty="0">
                <a:solidFill>
                  <a:srgbClr val="0000FF"/>
                </a:solidFill>
                <a:latin typeface="微软雅黑" pitchFamily="34" charset="-122"/>
                <a:ea typeface="微软雅黑" pitchFamily="34" charset="-122"/>
              </a:rPr>
              <a:t>请求分组 </a:t>
            </a:r>
          </a:p>
        </p:txBody>
      </p:sp>
      <p:sp>
        <p:nvSpPr>
          <p:cNvPr id="27" name="Text Box 48"/>
          <p:cNvSpPr txBox="1">
            <a:spLocks noChangeArrowheads="1"/>
          </p:cNvSpPr>
          <p:nvPr/>
        </p:nvSpPr>
        <p:spPr bwMode="auto">
          <a:xfrm>
            <a:off x="4978152" y="1770242"/>
            <a:ext cx="1087156" cy="338554"/>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600" b="1" dirty="0">
                <a:latin typeface="微软雅黑" pitchFamily="34" charset="-122"/>
                <a:ea typeface="微软雅黑" pitchFamily="34" charset="-122"/>
              </a:rPr>
              <a:t>ARP </a:t>
            </a:r>
            <a:r>
              <a:rPr kumimoji="1" lang="zh-CN" altLang="en-US" sz="1600" b="1" dirty="0">
                <a:latin typeface="微软雅黑" pitchFamily="34" charset="-122"/>
                <a:ea typeface="微软雅黑" pitchFamily="34" charset="-122"/>
              </a:rPr>
              <a:t>请求</a:t>
            </a:r>
          </a:p>
        </p:txBody>
      </p:sp>
      <p:sp>
        <p:nvSpPr>
          <p:cNvPr id="28" name="AutoShape 49"/>
          <p:cNvSpPr>
            <a:spLocks noChangeArrowheads="1"/>
          </p:cNvSpPr>
          <p:nvPr/>
        </p:nvSpPr>
        <p:spPr bwMode="auto">
          <a:xfrm>
            <a:off x="6260007" y="1848517"/>
            <a:ext cx="190448" cy="165532"/>
          </a:xfrm>
          <a:prstGeom prst="rightArrow">
            <a:avLst>
              <a:gd name="adj1" fmla="val 50000"/>
              <a:gd name="adj2" fmla="val 26550"/>
            </a:avLst>
          </a:prstGeom>
          <a:solidFill>
            <a:srgbClr val="99FFCC"/>
          </a:solidFill>
          <a:ln w="9525">
            <a:solidFill>
              <a:schemeClr val="tx1"/>
            </a:solidFill>
            <a:miter lim="800000"/>
            <a:headEnd/>
            <a:tailEnd/>
          </a:ln>
          <a:effec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29" name="Text Box 50"/>
          <p:cNvSpPr txBox="1">
            <a:spLocks noChangeArrowheads="1"/>
          </p:cNvSpPr>
          <p:nvPr/>
        </p:nvSpPr>
        <p:spPr bwMode="auto">
          <a:xfrm>
            <a:off x="6662992" y="1770242"/>
            <a:ext cx="1087156" cy="338554"/>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600" b="1">
                <a:latin typeface="微软雅黑" pitchFamily="34" charset="-122"/>
                <a:ea typeface="微软雅黑" pitchFamily="34" charset="-122"/>
              </a:rPr>
              <a:t>ARP </a:t>
            </a:r>
            <a:r>
              <a:rPr kumimoji="1" lang="zh-CN" altLang="en-US" sz="1600" b="1">
                <a:latin typeface="微软雅黑" pitchFamily="34" charset="-122"/>
                <a:ea typeface="微软雅黑" pitchFamily="34" charset="-122"/>
              </a:rPr>
              <a:t>请求</a:t>
            </a:r>
          </a:p>
        </p:txBody>
      </p:sp>
      <p:sp>
        <p:nvSpPr>
          <p:cNvPr id="30" name="AutoShape 51"/>
          <p:cNvSpPr>
            <a:spLocks noChangeArrowheads="1"/>
          </p:cNvSpPr>
          <p:nvPr/>
        </p:nvSpPr>
        <p:spPr bwMode="auto">
          <a:xfrm>
            <a:off x="7918431" y="1869047"/>
            <a:ext cx="190448" cy="178364"/>
          </a:xfrm>
          <a:prstGeom prst="rightArrow">
            <a:avLst>
              <a:gd name="adj1" fmla="val 50000"/>
              <a:gd name="adj2" fmla="val 25000"/>
            </a:avLst>
          </a:prstGeom>
          <a:solidFill>
            <a:srgbClr val="99FFCC"/>
          </a:solidFill>
          <a:ln w="9525">
            <a:solidFill>
              <a:schemeClr val="tx1"/>
            </a:solidFill>
            <a:miter lim="800000"/>
            <a:headEnd/>
            <a:tailEnd/>
          </a:ln>
          <a:effec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31" name="Text Box 52"/>
          <p:cNvSpPr txBox="1">
            <a:spLocks noChangeArrowheads="1"/>
          </p:cNvSpPr>
          <p:nvPr/>
        </p:nvSpPr>
        <p:spPr bwMode="auto">
          <a:xfrm>
            <a:off x="8314466" y="1770242"/>
            <a:ext cx="1087156" cy="338554"/>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600" b="1" dirty="0">
                <a:latin typeface="微软雅黑" pitchFamily="34" charset="-122"/>
                <a:ea typeface="微软雅黑" pitchFamily="34" charset="-122"/>
              </a:rPr>
              <a:t>ARP </a:t>
            </a:r>
            <a:r>
              <a:rPr kumimoji="1" lang="zh-CN" altLang="en-US" sz="1600" b="1" dirty="0">
                <a:latin typeface="微软雅黑" pitchFamily="34" charset="-122"/>
                <a:ea typeface="微软雅黑" pitchFamily="34" charset="-122"/>
              </a:rPr>
              <a:t>请求</a:t>
            </a:r>
          </a:p>
        </p:txBody>
      </p:sp>
      <p:sp>
        <p:nvSpPr>
          <p:cNvPr id="32" name="AutoShape 53"/>
          <p:cNvSpPr>
            <a:spLocks noChangeArrowheads="1"/>
          </p:cNvSpPr>
          <p:nvPr/>
        </p:nvSpPr>
        <p:spPr bwMode="auto">
          <a:xfrm>
            <a:off x="9587979" y="1839534"/>
            <a:ext cx="190448" cy="178365"/>
          </a:xfrm>
          <a:prstGeom prst="rightArrow">
            <a:avLst>
              <a:gd name="adj1" fmla="val 50000"/>
              <a:gd name="adj2" fmla="val 25000"/>
            </a:avLst>
          </a:prstGeom>
          <a:solidFill>
            <a:srgbClr val="99FFCC"/>
          </a:solidFill>
          <a:ln w="9525">
            <a:solidFill>
              <a:schemeClr val="tx1"/>
            </a:solidFill>
            <a:miter lim="800000"/>
            <a:headEnd/>
            <a:tailEnd/>
          </a:ln>
          <a:effectLst/>
        </p:spPr>
        <p:txBody>
          <a:bodyPr wrap="none" anchor="ctr"/>
          <a:lstStyle/>
          <a:p>
            <a:endParaRPr lang="zh-CN" altLang="en-US" sz="1600" b="1">
              <a:solidFill>
                <a:srgbClr val="0000CC"/>
              </a:solidFill>
              <a:latin typeface="微软雅黑" pitchFamily="34" charset="-122"/>
              <a:ea typeface="微软雅黑" pitchFamily="34" charset="-122"/>
            </a:endParaRPr>
          </a:p>
        </p:txBody>
      </p:sp>
      <p:grpSp>
        <p:nvGrpSpPr>
          <p:cNvPr id="33" name="Group 93"/>
          <p:cNvGrpSpPr>
            <a:grpSpLocks/>
          </p:cNvGrpSpPr>
          <p:nvPr/>
        </p:nvGrpSpPr>
        <p:grpSpPr bwMode="auto">
          <a:xfrm>
            <a:off x="3235083" y="1780510"/>
            <a:ext cx="1392911" cy="338765"/>
            <a:chOff x="249" y="663"/>
            <a:chExt cx="1002" cy="264"/>
          </a:xfrm>
          <a:solidFill>
            <a:srgbClr val="99FFCC"/>
          </a:solidFill>
        </p:grpSpPr>
        <p:sp>
          <p:nvSpPr>
            <p:cNvPr id="34" name="AutoShape 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35" name="Text Box 54"/>
            <p:cNvSpPr txBox="1">
              <a:spLocks noChangeArrowheads="1"/>
            </p:cNvSpPr>
            <p:nvPr/>
          </p:nvSpPr>
          <p:spPr bwMode="auto">
            <a:xfrm flipH="1">
              <a:off x="386" y="663"/>
              <a:ext cx="865" cy="264"/>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1600" b="1" dirty="0">
                  <a:latin typeface="微软雅黑" pitchFamily="34" charset="-122"/>
                  <a:ea typeface="微软雅黑" pitchFamily="34" charset="-122"/>
                </a:rPr>
                <a:t>ARP </a:t>
              </a:r>
              <a:r>
                <a:rPr kumimoji="1" lang="zh-CN" altLang="en-US" sz="1600" b="1" dirty="0">
                  <a:latin typeface="微软雅黑" pitchFamily="34" charset="-122"/>
                  <a:ea typeface="微软雅黑" pitchFamily="34" charset="-122"/>
                </a:rPr>
                <a:t>请求</a:t>
              </a:r>
            </a:p>
          </p:txBody>
        </p:sp>
      </p:grpSp>
      <p:sp>
        <p:nvSpPr>
          <p:cNvPr id="36" name="Text Box 55"/>
          <p:cNvSpPr txBox="1">
            <a:spLocks noChangeArrowheads="1"/>
          </p:cNvSpPr>
          <p:nvPr/>
        </p:nvSpPr>
        <p:spPr bwMode="auto">
          <a:xfrm>
            <a:off x="4733646" y="2391308"/>
            <a:ext cx="11224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微软雅黑" pitchFamily="34" charset="-122"/>
                <a:ea typeface="微软雅黑" pitchFamily="34" charset="-122"/>
              </a:rPr>
              <a:t>209.0.0.5</a:t>
            </a:r>
          </a:p>
        </p:txBody>
      </p:sp>
      <p:sp>
        <p:nvSpPr>
          <p:cNvPr id="38" name="Text Box 57"/>
          <p:cNvSpPr txBox="1">
            <a:spLocks noChangeArrowheads="1"/>
          </p:cNvSpPr>
          <p:nvPr/>
        </p:nvSpPr>
        <p:spPr bwMode="auto">
          <a:xfrm>
            <a:off x="3606922" y="3008808"/>
            <a:ext cx="22268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00-00-C0-15-AD-18</a:t>
            </a:r>
          </a:p>
        </p:txBody>
      </p:sp>
      <p:sp>
        <p:nvSpPr>
          <p:cNvPr id="39" name="Text Box 58"/>
          <p:cNvSpPr txBox="1">
            <a:spLocks noChangeArrowheads="1"/>
          </p:cNvSpPr>
          <p:nvPr/>
        </p:nvSpPr>
        <p:spPr bwMode="auto">
          <a:xfrm>
            <a:off x="6997123" y="5476268"/>
            <a:ext cx="21755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08-00-2B-00-EE-0A</a:t>
            </a:r>
          </a:p>
        </p:txBody>
      </p:sp>
      <p:sp>
        <p:nvSpPr>
          <p:cNvPr id="40" name="AutoShape 59"/>
          <p:cNvSpPr>
            <a:spLocks noChangeArrowheads="1"/>
          </p:cNvSpPr>
          <p:nvPr/>
        </p:nvSpPr>
        <p:spPr bwMode="auto">
          <a:xfrm>
            <a:off x="5559382" y="934555"/>
            <a:ext cx="4934663" cy="574111"/>
          </a:xfrm>
          <a:prstGeom prst="wedgeRoundRectCallout">
            <a:avLst>
              <a:gd name="adj1" fmla="val -53383"/>
              <a:gd name="adj2" fmla="val 101764"/>
              <a:gd name="adj3" fmla="val 16667"/>
            </a:avLst>
          </a:prstGeom>
          <a:solidFill>
            <a:srgbClr val="00FFFF"/>
          </a:solidFill>
          <a:ln w="9525">
            <a:solidFill>
              <a:schemeClr val="tx1"/>
            </a:solidFill>
            <a:miter lim="800000"/>
            <a:headEnd/>
            <a:tailEnd/>
          </a:ln>
          <a:effectLst/>
        </p:spPr>
        <p:txBody>
          <a:bodyPr/>
          <a:lstStyle/>
          <a:p>
            <a:pPr algn="ctr"/>
            <a:endParaRPr kumimoji="1" lang="zh-CN" altLang="zh-CN" sz="1600" b="1">
              <a:solidFill>
                <a:srgbClr val="0000CC"/>
              </a:solidFill>
              <a:latin typeface="微软雅黑" pitchFamily="34" charset="-122"/>
              <a:ea typeface="微软雅黑" pitchFamily="34" charset="-122"/>
            </a:endParaRPr>
          </a:p>
        </p:txBody>
      </p:sp>
      <p:sp>
        <p:nvSpPr>
          <p:cNvPr id="41" name="Text Box 60"/>
          <p:cNvSpPr txBox="1">
            <a:spLocks noChangeArrowheads="1"/>
          </p:cNvSpPr>
          <p:nvPr/>
        </p:nvSpPr>
        <p:spPr bwMode="auto">
          <a:xfrm>
            <a:off x="5634007" y="910414"/>
            <a:ext cx="49330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600" b="1" dirty="0">
                <a:latin typeface="微软雅黑" pitchFamily="34" charset="-122"/>
                <a:ea typeface="微软雅黑" pitchFamily="34" charset="-122"/>
              </a:rPr>
              <a:t>我是 </a:t>
            </a:r>
            <a:r>
              <a:rPr kumimoji="1" lang="en-US" altLang="zh-CN" sz="1600" b="1" dirty="0">
                <a:latin typeface="微软雅黑" pitchFamily="34" charset="-122"/>
                <a:ea typeface="微软雅黑" pitchFamily="34" charset="-122"/>
              </a:rPr>
              <a:t>209.0.0.5</a:t>
            </a:r>
            <a:r>
              <a:rPr kumimoji="1" lang="zh-CN" altLang="en-US" sz="1600" b="1" dirty="0">
                <a:latin typeface="微软雅黑" pitchFamily="34" charset="-122"/>
                <a:ea typeface="微软雅黑" pitchFamily="34" charset="-122"/>
              </a:rPr>
              <a:t>，硬件地址是 </a:t>
            </a:r>
            <a:r>
              <a:rPr kumimoji="1" lang="en-US" altLang="zh-CN" sz="1600" b="1" dirty="0">
                <a:latin typeface="微软雅黑" pitchFamily="34" charset="-122"/>
                <a:ea typeface="微软雅黑" pitchFamily="34" charset="-122"/>
              </a:rPr>
              <a:t>00-00-C0-15-AD-18</a:t>
            </a:r>
          </a:p>
          <a:p>
            <a:r>
              <a:rPr kumimoji="1" lang="zh-CN" altLang="en-US" sz="1600" b="1" dirty="0">
                <a:latin typeface="微软雅黑" pitchFamily="34" charset="-122"/>
                <a:ea typeface="微软雅黑" pitchFamily="34" charset="-122"/>
              </a:rPr>
              <a:t>我想知道主机 </a:t>
            </a:r>
            <a:r>
              <a:rPr kumimoji="1" lang="en-US" altLang="zh-CN" sz="1600" b="1" dirty="0">
                <a:latin typeface="微软雅黑" pitchFamily="34" charset="-122"/>
                <a:ea typeface="微软雅黑" pitchFamily="34" charset="-122"/>
              </a:rPr>
              <a:t>209.0.0.6 </a:t>
            </a:r>
            <a:r>
              <a:rPr kumimoji="1" lang="zh-CN" altLang="en-US" sz="1600" b="1" dirty="0">
                <a:latin typeface="微软雅黑" pitchFamily="34" charset="-122"/>
                <a:ea typeface="微软雅黑" pitchFamily="34" charset="-122"/>
              </a:rPr>
              <a:t>的硬件地址</a:t>
            </a:r>
          </a:p>
        </p:txBody>
      </p:sp>
      <p:sp>
        <p:nvSpPr>
          <p:cNvPr id="42" name="AutoShape 61"/>
          <p:cNvSpPr>
            <a:spLocks noChangeArrowheads="1"/>
          </p:cNvSpPr>
          <p:nvPr/>
        </p:nvSpPr>
        <p:spPr bwMode="auto">
          <a:xfrm>
            <a:off x="7146377" y="3469501"/>
            <a:ext cx="3408599" cy="587704"/>
          </a:xfrm>
          <a:prstGeom prst="wedgeRoundRectCallout">
            <a:avLst>
              <a:gd name="adj1" fmla="val -41387"/>
              <a:gd name="adj2" fmla="val 83711"/>
              <a:gd name="adj3" fmla="val 16667"/>
            </a:avLst>
          </a:prstGeom>
          <a:solidFill>
            <a:srgbClr val="00FF99"/>
          </a:solidFill>
          <a:ln w="9525">
            <a:solidFill>
              <a:schemeClr val="tx1"/>
            </a:solidFill>
            <a:miter lim="800000"/>
            <a:headEnd/>
            <a:tailEnd/>
          </a:ln>
          <a:effectLst/>
        </p:spPr>
        <p:txBody>
          <a:bodyPr/>
          <a:lstStyle/>
          <a:p>
            <a:pPr algn="ctr"/>
            <a:endParaRPr kumimoji="1" lang="zh-CN" altLang="zh-CN" sz="1600" b="1">
              <a:solidFill>
                <a:srgbClr val="0000CC"/>
              </a:solidFill>
              <a:latin typeface="微软雅黑" pitchFamily="34" charset="-122"/>
              <a:ea typeface="微软雅黑" pitchFamily="34" charset="-122"/>
            </a:endParaRPr>
          </a:p>
        </p:txBody>
      </p:sp>
      <p:sp>
        <p:nvSpPr>
          <p:cNvPr id="43" name="Text Box 62"/>
          <p:cNvSpPr txBox="1">
            <a:spLocks noChangeArrowheads="1"/>
          </p:cNvSpPr>
          <p:nvPr/>
        </p:nvSpPr>
        <p:spPr bwMode="auto">
          <a:xfrm>
            <a:off x="7250264" y="3469501"/>
            <a:ext cx="3412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a:latin typeface="微软雅黑" pitchFamily="34" charset="-122"/>
                <a:ea typeface="微软雅黑" pitchFamily="34" charset="-122"/>
              </a:rPr>
              <a:t>我是 </a:t>
            </a:r>
            <a:r>
              <a:rPr kumimoji="1" lang="en-US" altLang="zh-CN" sz="1600" b="1">
                <a:latin typeface="微软雅黑" pitchFamily="34" charset="-122"/>
                <a:ea typeface="微软雅黑" pitchFamily="34" charset="-122"/>
              </a:rPr>
              <a:t>209.0.0.6</a:t>
            </a:r>
          </a:p>
          <a:p>
            <a:r>
              <a:rPr kumimoji="1" lang="zh-CN" altLang="en-US" sz="1600" b="1">
                <a:latin typeface="微软雅黑" pitchFamily="34" charset="-122"/>
                <a:ea typeface="微软雅黑" pitchFamily="34" charset="-122"/>
              </a:rPr>
              <a:t>硬件地址是 </a:t>
            </a:r>
            <a:r>
              <a:rPr kumimoji="1" lang="en-US" altLang="zh-CN" sz="1600" b="1">
                <a:latin typeface="微软雅黑" pitchFamily="34" charset="-122"/>
                <a:ea typeface="微软雅黑" pitchFamily="34" charset="-122"/>
              </a:rPr>
              <a:t>08-00-2B-00-EE-0A</a:t>
            </a:r>
          </a:p>
        </p:txBody>
      </p:sp>
      <p:sp>
        <p:nvSpPr>
          <p:cNvPr id="54" name="Line 83"/>
          <p:cNvSpPr>
            <a:spLocks noChangeShapeType="1"/>
          </p:cNvSpPr>
          <p:nvPr/>
        </p:nvSpPr>
        <p:spPr bwMode="auto">
          <a:xfrm>
            <a:off x="2909260" y="4596148"/>
            <a:ext cx="7516433" cy="1668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55" name="Text Box 84"/>
          <p:cNvSpPr txBox="1">
            <a:spLocks noChangeArrowheads="1"/>
          </p:cNvSpPr>
          <p:nvPr/>
        </p:nvSpPr>
        <p:spPr bwMode="auto">
          <a:xfrm>
            <a:off x="4895756" y="5009338"/>
            <a:ext cx="3385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A</a:t>
            </a:r>
          </a:p>
        </p:txBody>
      </p:sp>
      <p:sp>
        <p:nvSpPr>
          <p:cNvPr id="56" name="Text Box 85"/>
          <p:cNvSpPr txBox="1">
            <a:spLocks noChangeArrowheads="1"/>
          </p:cNvSpPr>
          <p:nvPr/>
        </p:nvSpPr>
        <p:spPr bwMode="auto">
          <a:xfrm>
            <a:off x="6637590" y="4909247"/>
            <a:ext cx="3177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Y</a:t>
            </a:r>
          </a:p>
        </p:txBody>
      </p:sp>
      <p:sp>
        <p:nvSpPr>
          <p:cNvPr id="57" name="Text Box 86"/>
          <p:cNvSpPr txBox="1">
            <a:spLocks noChangeArrowheads="1"/>
          </p:cNvSpPr>
          <p:nvPr/>
        </p:nvSpPr>
        <p:spPr bwMode="auto">
          <a:xfrm>
            <a:off x="3733606" y="4909247"/>
            <a:ext cx="328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X</a:t>
            </a:r>
          </a:p>
        </p:txBody>
      </p:sp>
      <p:sp>
        <p:nvSpPr>
          <p:cNvPr id="58" name="Text Box 87"/>
          <p:cNvSpPr txBox="1">
            <a:spLocks noChangeArrowheads="1"/>
          </p:cNvSpPr>
          <p:nvPr/>
        </p:nvSpPr>
        <p:spPr bwMode="auto">
          <a:xfrm>
            <a:off x="8161171" y="5009338"/>
            <a:ext cx="3257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B</a:t>
            </a:r>
          </a:p>
        </p:txBody>
      </p:sp>
      <p:sp>
        <p:nvSpPr>
          <p:cNvPr id="59" name="Text Box 88"/>
          <p:cNvSpPr txBox="1">
            <a:spLocks noChangeArrowheads="1"/>
          </p:cNvSpPr>
          <p:nvPr/>
        </p:nvSpPr>
        <p:spPr bwMode="auto">
          <a:xfrm>
            <a:off x="9955831" y="4909247"/>
            <a:ext cx="3177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Z</a:t>
            </a:r>
          </a:p>
        </p:txBody>
      </p:sp>
      <p:sp>
        <p:nvSpPr>
          <p:cNvPr id="60" name="Text Box 89"/>
          <p:cNvSpPr txBox="1">
            <a:spLocks noChangeArrowheads="1"/>
          </p:cNvSpPr>
          <p:nvPr/>
        </p:nvSpPr>
        <p:spPr bwMode="auto">
          <a:xfrm>
            <a:off x="4753963" y="4777079"/>
            <a:ext cx="11224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微软雅黑" pitchFamily="34" charset="-122"/>
                <a:ea typeface="微软雅黑" pitchFamily="34" charset="-122"/>
              </a:rPr>
              <a:t>209.0.0.5</a:t>
            </a:r>
          </a:p>
        </p:txBody>
      </p:sp>
      <p:sp>
        <p:nvSpPr>
          <p:cNvPr id="62" name="Text Box 91"/>
          <p:cNvSpPr txBox="1">
            <a:spLocks noChangeArrowheads="1"/>
          </p:cNvSpPr>
          <p:nvPr/>
        </p:nvSpPr>
        <p:spPr bwMode="auto">
          <a:xfrm>
            <a:off x="3516432" y="5503216"/>
            <a:ext cx="22268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00-00-C0-15-AD-18</a:t>
            </a:r>
          </a:p>
        </p:txBody>
      </p:sp>
      <p:sp>
        <p:nvSpPr>
          <p:cNvPr id="64" name="Freeform 97"/>
          <p:cNvSpPr>
            <a:spLocks/>
          </p:cNvSpPr>
          <p:nvPr/>
        </p:nvSpPr>
        <p:spPr bwMode="auto">
          <a:xfrm>
            <a:off x="4686379" y="2273254"/>
            <a:ext cx="1701520"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65" name="Freeform 98"/>
          <p:cNvSpPr>
            <a:spLocks/>
          </p:cNvSpPr>
          <p:nvPr/>
        </p:nvSpPr>
        <p:spPr bwMode="auto">
          <a:xfrm>
            <a:off x="4684989" y="2273254"/>
            <a:ext cx="3216761"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66" name="Freeform 101"/>
          <p:cNvSpPr>
            <a:spLocks/>
          </p:cNvSpPr>
          <p:nvPr/>
        </p:nvSpPr>
        <p:spPr bwMode="auto">
          <a:xfrm>
            <a:off x="4684989" y="2273254"/>
            <a:ext cx="5108729"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67" name="Freeform 102"/>
          <p:cNvSpPr>
            <a:spLocks/>
          </p:cNvSpPr>
          <p:nvPr/>
        </p:nvSpPr>
        <p:spPr bwMode="auto">
          <a:xfrm flipH="1">
            <a:off x="3488087" y="2273254"/>
            <a:ext cx="1196901"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68" name="Freeform 103"/>
          <p:cNvSpPr>
            <a:spLocks/>
          </p:cNvSpPr>
          <p:nvPr/>
        </p:nvSpPr>
        <p:spPr bwMode="auto">
          <a:xfrm flipH="1">
            <a:off x="4687236" y="4660308"/>
            <a:ext cx="3216761"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cxnSp>
        <p:nvCxnSpPr>
          <p:cNvPr id="71" name="直接连接符 70"/>
          <p:cNvCxnSpPr/>
          <p:nvPr/>
        </p:nvCxnSpPr>
        <p:spPr>
          <a:xfrm>
            <a:off x="742618" y="3329632"/>
            <a:ext cx="10731701"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72" name="Text Box 90"/>
          <p:cNvSpPr txBox="1">
            <a:spLocks noChangeArrowheads="1"/>
          </p:cNvSpPr>
          <p:nvPr/>
        </p:nvSpPr>
        <p:spPr bwMode="auto">
          <a:xfrm>
            <a:off x="7969333" y="4691104"/>
            <a:ext cx="11224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微软雅黑" pitchFamily="34" charset="-122"/>
                <a:ea typeface="微软雅黑" pitchFamily="34" charset="-122"/>
              </a:rPr>
              <a:t>209.0.0.6</a:t>
            </a:r>
          </a:p>
        </p:txBody>
      </p:sp>
    </p:spTree>
    <p:extLst>
      <p:ext uri="{BB962C8B-B14F-4D97-AF65-F5344CB8AC3E}">
        <p14:creationId xmlns:p14="http://schemas.microsoft.com/office/powerpoint/2010/main" val="56225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2" fill="hold" grpId="0" nodeType="afterEffect">
                                  <p:stCondLst>
                                    <p:cond delay="250"/>
                                  </p:stCondLst>
                                  <p:childTnLst>
                                    <p:set>
                                      <p:cBhvr>
                                        <p:cTn id="9" dur="1" fill="hold">
                                          <p:stCondLst>
                                            <p:cond delay="0"/>
                                          </p:stCondLst>
                                        </p:cTn>
                                        <p:tgtEl>
                                          <p:spTgt spid="67"/>
                                        </p:tgtEl>
                                        <p:attrNameLst>
                                          <p:attrName>style.visibility</p:attrName>
                                        </p:attrNameLst>
                                      </p:cBhvr>
                                      <p:to>
                                        <p:strVal val="visible"/>
                                      </p:to>
                                    </p:set>
                                    <p:animEffect transition="in" filter="wipe(right)">
                                      <p:cBhvr>
                                        <p:cTn id="10" dur="1000"/>
                                        <p:tgtEl>
                                          <p:spTgt spid="6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1000"/>
                                        <p:tgtEl>
                                          <p:spTgt spid="64"/>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1250"/>
                                        <p:tgtEl>
                                          <p:spTgt spid="65"/>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1500"/>
                                        <p:tgtEl>
                                          <p:spTgt spid="66"/>
                                        </p:tgtEl>
                                      </p:cBhvr>
                                    </p:animEffect>
                                  </p:childTnLst>
                                </p:cTn>
                              </p:par>
                            </p:childTnLst>
                          </p:cTn>
                        </p:par>
                        <p:par>
                          <p:cTn id="20" fill="hold">
                            <p:stCondLst>
                              <p:cond delay="4750"/>
                            </p:stCondLst>
                            <p:childTnLst>
                              <p:par>
                                <p:cTn id="21" presetID="35" presetClass="emph" presetSubtype="0" repeatCount="3000" fill="hold" grpId="0" nodeType="afterEffect">
                                  <p:stCondLst>
                                    <p:cond delay="500"/>
                                  </p:stCondLst>
                                  <p:childTnLst>
                                    <p:anim calcmode="discrete" valueType="str">
                                      <p:cBhvr>
                                        <p:cTn id="22" dur="1000" fill="hold"/>
                                        <p:tgtEl>
                                          <p:spTgt spid="25"/>
                                        </p:tgtEl>
                                        <p:attrNameLst>
                                          <p:attrName>style.visibility</p:attrName>
                                        </p:attrNameLst>
                                      </p:cBhvr>
                                      <p:tavLst>
                                        <p:tav tm="0">
                                          <p:val>
                                            <p:strVal val="hidden"/>
                                          </p:val>
                                        </p:tav>
                                        <p:tav tm="50000">
                                          <p:val>
                                            <p:strVal val="visible"/>
                                          </p:val>
                                        </p:tav>
                                      </p:tavLst>
                                    </p:anim>
                                  </p:childTnLst>
                                </p:cTn>
                              </p:par>
                            </p:childTnLst>
                          </p:cTn>
                        </p:par>
                        <p:par>
                          <p:cTn id="23" fill="hold">
                            <p:stCondLst>
                              <p:cond delay="8250"/>
                            </p:stCondLst>
                            <p:childTnLst>
                              <p:par>
                                <p:cTn id="24" presetID="22" presetClass="entr" presetSubtype="2" fill="hold" grpId="0" nodeType="afterEffect">
                                  <p:stCondLst>
                                    <p:cond delay="25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1250"/>
                                        <p:tgtEl>
                                          <p:spTgt spid="68"/>
                                        </p:tgtEl>
                                      </p:cBhvr>
                                    </p:animEffect>
                                  </p:childTnLst>
                                </p:cTn>
                              </p:par>
                            </p:childTnLst>
                          </p:cTn>
                        </p:par>
                        <p:par>
                          <p:cTn id="27" fill="hold">
                            <p:stCondLst>
                              <p:cond delay="9750"/>
                            </p:stCondLst>
                            <p:childTnLst>
                              <p:par>
                                <p:cTn id="28" presetID="35" presetClass="emph" presetSubtype="0" repeatCount="3000" fill="hold" grpId="0" nodeType="afterEffect">
                                  <p:stCondLst>
                                    <p:cond delay="250"/>
                                  </p:stCondLst>
                                  <p:childTnLst>
                                    <p:anim calcmode="discrete" valueType="str">
                                      <p:cBhvr>
                                        <p:cTn id="2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9" grpId="0"/>
      <p:bldP spid="64" grpId="0" animBg="1"/>
      <p:bldP spid="65" grpId="0" animBg="1"/>
      <p:bldP spid="66" grpId="0" animBg="1"/>
      <p:bldP spid="67" grpId="0" animBg="1"/>
      <p:bldP spid="6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742618" y="1144449"/>
            <a:ext cx="10731701" cy="471907"/>
          </a:xfrm>
          <a:prstGeom prst="roundRect">
            <a:avLst>
              <a:gd name="adj" fmla="val 16667"/>
            </a:avLst>
          </a:prstGeom>
          <a:solidFill>
            <a:srgbClr val="00B050"/>
          </a:solidFill>
          <a:ln>
            <a:noFill/>
          </a:ln>
          <a:effectLst/>
        </p:spPr>
        <p:txBody>
          <a:bodyPr wrap="none" anchor="ctr"/>
          <a:lstStyle/>
          <a:p>
            <a:endParaRPr lang="zh-CN" altLang="en-US" sz="2400"/>
          </a:p>
        </p:txBody>
      </p:sp>
      <p:sp>
        <p:nvSpPr>
          <p:cNvPr id="6" name="Rectangle 6"/>
          <p:cNvSpPr>
            <a:spLocks noChangeArrowheads="1"/>
          </p:cNvSpPr>
          <p:nvPr/>
        </p:nvSpPr>
        <p:spPr bwMode="auto">
          <a:xfrm>
            <a:off x="4409924" y="1100168"/>
            <a:ext cx="339708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667" b="1" dirty="0">
                <a:solidFill>
                  <a:schemeClr val="bg1"/>
                </a:solidFill>
                <a:latin typeface="微软雅黑" pitchFamily="34" charset="-122"/>
                <a:ea typeface="微软雅黑" pitchFamily="34" charset="-122"/>
              </a:rPr>
              <a:t>ARP </a:t>
            </a:r>
            <a:r>
              <a:rPr lang="zh-CN" altLang="en-US" sz="2667" b="1" dirty="0">
                <a:solidFill>
                  <a:schemeClr val="bg1"/>
                </a:solidFill>
                <a:latin typeface="微软雅黑" pitchFamily="34" charset="-122"/>
                <a:ea typeface="微软雅黑" pitchFamily="34" charset="-122"/>
              </a:rPr>
              <a:t>高速缓存的作用</a:t>
            </a:r>
          </a:p>
        </p:txBody>
      </p:sp>
      <p:sp>
        <p:nvSpPr>
          <p:cNvPr id="7" name="Rectangle 68"/>
          <p:cNvSpPr>
            <a:spLocks noChangeArrowheads="1"/>
          </p:cNvSpPr>
          <p:nvPr/>
        </p:nvSpPr>
        <p:spPr bwMode="auto">
          <a:xfrm>
            <a:off x="597770" y="1654179"/>
            <a:ext cx="11075173" cy="398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ts val="4400"/>
              </a:lnSpc>
              <a:buClr>
                <a:srgbClr val="0070C0"/>
              </a:buClr>
              <a:buFont typeface="Wingdings" pitchFamily="2" charset="2"/>
              <a:buChar char="l"/>
            </a:pPr>
            <a:r>
              <a:rPr lang="zh-CN" altLang="en-US" sz="2667" b="1" dirty="0">
                <a:solidFill>
                  <a:srgbClr val="0000FF"/>
                </a:solidFill>
                <a:latin typeface="微软雅黑" pitchFamily="34" charset="-122"/>
                <a:ea typeface="微软雅黑" pitchFamily="34" charset="-122"/>
              </a:rPr>
              <a:t>存放最近获得的 </a:t>
            </a:r>
            <a:r>
              <a:rPr lang="en-US" altLang="zh-CN" sz="2667" b="1" dirty="0">
                <a:solidFill>
                  <a:srgbClr val="0000FF"/>
                </a:solidFill>
                <a:latin typeface="微软雅黑" pitchFamily="34" charset="-122"/>
                <a:ea typeface="微软雅黑" pitchFamily="34" charset="-122"/>
              </a:rPr>
              <a:t>IP </a:t>
            </a:r>
            <a:r>
              <a:rPr lang="zh-CN" altLang="en-US" sz="2667" b="1" dirty="0">
                <a:solidFill>
                  <a:srgbClr val="0000FF"/>
                </a:solidFill>
                <a:latin typeface="微软雅黑" pitchFamily="34" charset="-122"/>
                <a:ea typeface="微软雅黑" pitchFamily="34" charset="-122"/>
              </a:rPr>
              <a:t>地址到 </a:t>
            </a:r>
            <a:r>
              <a:rPr lang="en-US" altLang="zh-CN" sz="2667" b="1" dirty="0">
                <a:solidFill>
                  <a:srgbClr val="0000FF"/>
                </a:solidFill>
                <a:latin typeface="微软雅黑" pitchFamily="34" charset="-122"/>
                <a:ea typeface="微软雅黑" pitchFamily="34" charset="-122"/>
              </a:rPr>
              <a:t>MAC </a:t>
            </a:r>
            <a:r>
              <a:rPr lang="zh-CN" altLang="en-US" sz="2667" b="1" dirty="0">
                <a:solidFill>
                  <a:srgbClr val="0000FF"/>
                </a:solidFill>
                <a:latin typeface="微软雅黑" pitchFamily="34" charset="-122"/>
                <a:ea typeface="微软雅黑" pitchFamily="34" charset="-122"/>
              </a:rPr>
              <a:t>地址的绑定，以减少 </a:t>
            </a:r>
            <a:r>
              <a:rPr lang="en-US" altLang="zh-CN" sz="2667" b="1" dirty="0">
                <a:solidFill>
                  <a:srgbClr val="0000FF"/>
                </a:solidFill>
                <a:latin typeface="微软雅黑" pitchFamily="34" charset="-122"/>
                <a:ea typeface="微软雅黑" pitchFamily="34" charset="-122"/>
              </a:rPr>
              <a:t>ARP </a:t>
            </a:r>
            <a:r>
              <a:rPr lang="zh-CN" altLang="en-US" sz="2667" b="1" dirty="0">
                <a:solidFill>
                  <a:srgbClr val="0000FF"/>
                </a:solidFill>
                <a:latin typeface="微软雅黑" pitchFamily="34" charset="-122"/>
                <a:ea typeface="微软雅黑" pitchFamily="34" charset="-122"/>
              </a:rPr>
              <a:t>广播的数量。</a:t>
            </a:r>
          </a:p>
          <a:p>
            <a:pPr marL="357708" indent="-357708">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为了减少网络上的通信量，主机 </a:t>
            </a:r>
            <a:r>
              <a:rPr lang="en-US" altLang="zh-CN" sz="2667" b="1" dirty="0">
                <a:latin typeface="微软雅黑" pitchFamily="34" charset="-122"/>
                <a:ea typeface="微软雅黑" pitchFamily="34" charset="-122"/>
              </a:rPr>
              <a:t>A </a:t>
            </a:r>
            <a:r>
              <a:rPr lang="zh-CN" altLang="en-US" sz="2667" b="1" dirty="0">
                <a:latin typeface="微软雅黑" pitchFamily="34" charset="-122"/>
                <a:ea typeface="微软雅黑" pitchFamily="34" charset="-122"/>
              </a:rPr>
              <a:t>在发送其 </a:t>
            </a:r>
            <a:r>
              <a:rPr lang="en-US" altLang="zh-CN" sz="2667" b="1" dirty="0">
                <a:latin typeface="微软雅黑" pitchFamily="34" charset="-122"/>
                <a:ea typeface="微软雅黑" pitchFamily="34" charset="-122"/>
              </a:rPr>
              <a:t>ARP </a:t>
            </a:r>
            <a:r>
              <a:rPr lang="zh-CN" altLang="en-US" sz="2667" b="1" dirty="0">
                <a:latin typeface="微软雅黑" pitchFamily="34" charset="-122"/>
                <a:ea typeface="微软雅黑" pitchFamily="34" charset="-122"/>
              </a:rPr>
              <a:t>请求分组时，就将自己的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地址到硬件地址的映射写入 </a:t>
            </a:r>
            <a:r>
              <a:rPr lang="en-US" altLang="zh-CN" sz="2667" b="1" dirty="0">
                <a:latin typeface="微软雅黑" pitchFamily="34" charset="-122"/>
                <a:ea typeface="微软雅黑" pitchFamily="34" charset="-122"/>
              </a:rPr>
              <a:t>ARP </a:t>
            </a:r>
            <a:r>
              <a:rPr lang="zh-CN" altLang="en-US" sz="2667" b="1" dirty="0">
                <a:latin typeface="微软雅黑" pitchFamily="34" charset="-122"/>
                <a:ea typeface="微软雅黑" pitchFamily="34" charset="-122"/>
              </a:rPr>
              <a:t>请求分组。</a:t>
            </a:r>
          </a:p>
          <a:p>
            <a:pPr marL="357708" indent="-357708">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当主机 </a:t>
            </a:r>
            <a:r>
              <a:rPr lang="en-US" altLang="zh-CN" sz="2667" b="1" dirty="0">
                <a:latin typeface="微软雅黑" pitchFamily="34" charset="-122"/>
                <a:ea typeface="微软雅黑" pitchFamily="34" charset="-122"/>
              </a:rPr>
              <a:t>B </a:t>
            </a:r>
            <a:r>
              <a:rPr lang="zh-CN" altLang="en-US" sz="2667" b="1" dirty="0">
                <a:latin typeface="微软雅黑" pitchFamily="34" charset="-122"/>
                <a:ea typeface="微软雅黑" pitchFamily="34" charset="-122"/>
              </a:rPr>
              <a:t>收到 </a:t>
            </a:r>
            <a:r>
              <a:rPr lang="en-US" altLang="zh-CN" sz="2667" b="1" dirty="0">
                <a:latin typeface="微软雅黑" pitchFamily="34" charset="-122"/>
                <a:ea typeface="微软雅黑" pitchFamily="34" charset="-122"/>
              </a:rPr>
              <a:t>A </a:t>
            </a:r>
            <a:r>
              <a:rPr lang="zh-CN" altLang="en-US" sz="2667" b="1" dirty="0">
                <a:latin typeface="微软雅黑" pitchFamily="34" charset="-122"/>
                <a:ea typeface="微软雅黑" pitchFamily="34" charset="-122"/>
              </a:rPr>
              <a:t>的 </a:t>
            </a:r>
            <a:r>
              <a:rPr lang="en-US" altLang="zh-CN" sz="2667" b="1" dirty="0">
                <a:latin typeface="微软雅黑" pitchFamily="34" charset="-122"/>
                <a:ea typeface="微软雅黑" pitchFamily="34" charset="-122"/>
              </a:rPr>
              <a:t>ARP </a:t>
            </a:r>
            <a:r>
              <a:rPr lang="zh-CN" altLang="en-US" sz="2667" b="1" dirty="0">
                <a:latin typeface="微软雅黑" pitchFamily="34" charset="-122"/>
                <a:ea typeface="微软雅黑" pitchFamily="34" charset="-122"/>
              </a:rPr>
              <a:t>请求分组时，就将主机 </a:t>
            </a:r>
            <a:r>
              <a:rPr lang="en-US" altLang="zh-CN" sz="2667" b="1" dirty="0">
                <a:latin typeface="微软雅黑" pitchFamily="34" charset="-122"/>
                <a:ea typeface="微软雅黑" pitchFamily="34" charset="-122"/>
              </a:rPr>
              <a:t>A </a:t>
            </a:r>
            <a:r>
              <a:rPr lang="zh-CN" altLang="en-US" sz="2667" b="1" dirty="0">
                <a:latin typeface="微软雅黑" pitchFamily="34" charset="-122"/>
                <a:ea typeface="微软雅黑" pitchFamily="34" charset="-122"/>
              </a:rPr>
              <a:t>的这一地址映射写入主机 </a:t>
            </a:r>
            <a:r>
              <a:rPr lang="en-US" altLang="zh-CN" sz="2667" b="1" dirty="0">
                <a:latin typeface="微软雅黑" pitchFamily="34" charset="-122"/>
                <a:ea typeface="微软雅黑" pitchFamily="34" charset="-122"/>
              </a:rPr>
              <a:t>B </a:t>
            </a:r>
            <a:r>
              <a:rPr lang="zh-CN" altLang="en-US" sz="2667" b="1" dirty="0">
                <a:latin typeface="微软雅黑" pitchFamily="34" charset="-122"/>
                <a:ea typeface="微软雅黑" pitchFamily="34" charset="-122"/>
              </a:rPr>
              <a:t>自己的 </a:t>
            </a:r>
            <a:r>
              <a:rPr lang="en-US" altLang="zh-CN" sz="2667" b="1" dirty="0">
                <a:latin typeface="微软雅黑" pitchFamily="34" charset="-122"/>
                <a:ea typeface="微软雅黑" pitchFamily="34" charset="-122"/>
              </a:rPr>
              <a:t>ARP </a:t>
            </a:r>
            <a:r>
              <a:rPr lang="zh-CN" altLang="en-US" sz="2667" b="1" dirty="0">
                <a:latin typeface="微软雅黑" pitchFamily="34" charset="-122"/>
                <a:ea typeface="微软雅黑" pitchFamily="34" charset="-122"/>
              </a:rPr>
              <a:t>高速缓存中。这对主机 </a:t>
            </a:r>
            <a:r>
              <a:rPr lang="en-US" altLang="zh-CN" sz="2667" b="1" dirty="0">
                <a:latin typeface="微软雅黑" pitchFamily="34" charset="-122"/>
                <a:ea typeface="微软雅黑" pitchFamily="34" charset="-122"/>
              </a:rPr>
              <a:t>B </a:t>
            </a:r>
            <a:r>
              <a:rPr lang="zh-CN" altLang="en-US" sz="2667" b="1" dirty="0">
                <a:latin typeface="微软雅黑" pitchFamily="34" charset="-122"/>
                <a:ea typeface="微软雅黑" pitchFamily="34" charset="-122"/>
              </a:rPr>
              <a:t>以后向 </a:t>
            </a:r>
            <a:r>
              <a:rPr lang="en-US" altLang="zh-CN" sz="2667" b="1" dirty="0">
                <a:latin typeface="微软雅黑" pitchFamily="34" charset="-122"/>
                <a:ea typeface="微软雅黑" pitchFamily="34" charset="-122"/>
              </a:rPr>
              <a:t>A </a:t>
            </a:r>
            <a:r>
              <a:rPr lang="zh-CN" altLang="en-US" sz="2667" b="1" dirty="0">
                <a:latin typeface="微软雅黑" pitchFamily="34" charset="-122"/>
                <a:ea typeface="微软雅黑" pitchFamily="34" charset="-122"/>
              </a:rPr>
              <a:t>发送数据报时就更方便了。 </a:t>
            </a:r>
          </a:p>
        </p:txBody>
      </p:sp>
    </p:spTree>
    <p:extLst>
      <p:ext uri="{BB962C8B-B14F-4D97-AF65-F5344CB8AC3E}">
        <p14:creationId xmlns:p14="http://schemas.microsoft.com/office/powerpoint/2010/main" val="24369035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742618" y="1351616"/>
            <a:ext cx="10731701" cy="471907"/>
          </a:xfrm>
          <a:prstGeom prst="roundRect">
            <a:avLst>
              <a:gd name="adj" fmla="val 16667"/>
            </a:avLst>
          </a:prstGeom>
          <a:solidFill>
            <a:srgbClr val="00B050"/>
          </a:solidFill>
          <a:ln>
            <a:noFill/>
          </a:ln>
          <a:effectLst/>
        </p:spPr>
        <p:txBody>
          <a:bodyPr wrap="none" anchor="ctr"/>
          <a:lstStyle/>
          <a:p>
            <a:endParaRPr lang="zh-CN" altLang="en-US" sz="2400"/>
          </a:p>
        </p:txBody>
      </p:sp>
      <p:sp>
        <p:nvSpPr>
          <p:cNvPr id="7" name="Rectangle 6"/>
          <p:cNvSpPr>
            <a:spLocks noChangeArrowheads="1"/>
          </p:cNvSpPr>
          <p:nvPr/>
        </p:nvSpPr>
        <p:spPr bwMode="auto">
          <a:xfrm>
            <a:off x="4821095" y="1307335"/>
            <a:ext cx="257474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dirty="0">
                <a:solidFill>
                  <a:schemeClr val="bg1"/>
                </a:solidFill>
                <a:latin typeface="微软雅黑" pitchFamily="34" charset="-122"/>
                <a:ea typeface="微软雅黑" pitchFamily="34" charset="-122"/>
              </a:rPr>
              <a:t>应当注意的问题</a:t>
            </a:r>
          </a:p>
        </p:txBody>
      </p:sp>
      <p:sp>
        <p:nvSpPr>
          <p:cNvPr id="8" name="Rectangle 68"/>
          <p:cNvSpPr>
            <a:spLocks noChangeArrowheads="1"/>
          </p:cNvSpPr>
          <p:nvPr/>
        </p:nvSpPr>
        <p:spPr bwMode="auto">
          <a:xfrm>
            <a:off x="597770" y="1861346"/>
            <a:ext cx="11075173"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ts val="4400"/>
              </a:lnSpc>
              <a:buClr>
                <a:srgbClr val="0070C0"/>
              </a:buClr>
              <a:buFont typeface="Wingdings" pitchFamily="2" charset="2"/>
              <a:buChar char="l"/>
            </a:pPr>
            <a:r>
              <a:rPr lang="en-US" altLang="zh-CN" sz="2667" b="1" dirty="0">
                <a:solidFill>
                  <a:srgbClr val="0000FF"/>
                </a:solidFill>
                <a:latin typeface="微软雅黑" pitchFamily="34" charset="-122"/>
                <a:ea typeface="微软雅黑" pitchFamily="34" charset="-122"/>
              </a:rPr>
              <a:t>ARP </a:t>
            </a:r>
            <a:r>
              <a:rPr lang="zh-CN" altLang="en-US" sz="2667" b="1" dirty="0">
                <a:solidFill>
                  <a:srgbClr val="0000FF"/>
                </a:solidFill>
                <a:latin typeface="微软雅黑" pitchFamily="34" charset="-122"/>
                <a:ea typeface="微软雅黑" pitchFamily="34" charset="-122"/>
              </a:rPr>
              <a:t>用于解决</a:t>
            </a:r>
            <a:r>
              <a:rPr lang="zh-CN" altLang="en-US" sz="2667" b="1" dirty="0">
                <a:solidFill>
                  <a:srgbClr val="CC00CC"/>
                </a:solidFill>
                <a:latin typeface="微软雅黑" pitchFamily="34" charset="-122"/>
                <a:ea typeface="微软雅黑" pitchFamily="34" charset="-122"/>
              </a:rPr>
              <a:t>同一个局域网</a:t>
            </a:r>
            <a:r>
              <a:rPr lang="zh-CN" altLang="en-US" sz="2667" b="1" dirty="0">
                <a:solidFill>
                  <a:srgbClr val="0000FF"/>
                </a:solidFill>
                <a:latin typeface="微软雅黑" pitchFamily="34" charset="-122"/>
                <a:ea typeface="微软雅黑" pitchFamily="34" charset="-122"/>
              </a:rPr>
              <a:t>上的主机或路由器的 </a:t>
            </a:r>
            <a:r>
              <a:rPr lang="en-US" altLang="zh-CN" sz="2667" b="1" dirty="0">
                <a:solidFill>
                  <a:srgbClr val="0000FF"/>
                </a:solidFill>
                <a:latin typeface="微软雅黑" pitchFamily="34" charset="-122"/>
                <a:ea typeface="微软雅黑" pitchFamily="34" charset="-122"/>
              </a:rPr>
              <a:t>IP </a:t>
            </a:r>
            <a:r>
              <a:rPr lang="zh-CN" altLang="en-US" sz="2667" b="1" dirty="0">
                <a:solidFill>
                  <a:srgbClr val="0000FF"/>
                </a:solidFill>
                <a:latin typeface="微软雅黑" pitchFamily="34" charset="-122"/>
                <a:ea typeface="微软雅黑" pitchFamily="34" charset="-122"/>
              </a:rPr>
              <a:t>地址和硬件地址的映射问题。</a:t>
            </a:r>
          </a:p>
          <a:p>
            <a:pPr marL="357708" indent="-357708">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如果所要找的主机和源主机不在同一个局域网上，那么</a:t>
            </a:r>
            <a:r>
              <a:rPr lang="zh-CN" altLang="en-US" sz="2667" b="1" dirty="0">
                <a:solidFill>
                  <a:srgbClr val="0000FF"/>
                </a:solidFill>
                <a:latin typeface="微软雅黑" pitchFamily="34" charset="-122"/>
                <a:ea typeface="微软雅黑" pitchFamily="34" charset="-122"/>
              </a:rPr>
              <a:t>就要通过 </a:t>
            </a:r>
            <a:r>
              <a:rPr lang="en-US" altLang="zh-CN" sz="2667" b="1" dirty="0">
                <a:solidFill>
                  <a:srgbClr val="0000FF"/>
                </a:solidFill>
                <a:latin typeface="微软雅黑" pitchFamily="34" charset="-122"/>
                <a:ea typeface="微软雅黑" pitchFamily="34" charset="-122"/>
              </a:rPr>
              <a:t>ARP </a:t>
            </a:r>
            <a:r>
              <a:rPr lang="zh-CN" altLang="en-US" sz="2667" b="1" dirty="0">
                <a:solidFill>
                  <a:srgbClr val="0000FF"/>
                </a:solidFill>
                <a:latin typeface="微软雅黑" pitchFamily="34" charset="-122"/>
                <a:ea typeface="微软雅黑" pitchFamily="34" charset="-122"/>
              </a:rPr>
              <a:t>找到一个位于本局域网上的某个路由器的硬件地址</a:t>
            </a:r>
            <a:r>
              <a:rPr lang="zh-CN" altLang="en-US" sz="2667" b="1" dirty="0">
                <a:latin typeface="微软雅黑" pitchFamily="34" charset="-122"/>
                <a:ea typeface="微软雅黑" pitchFamily="34" charset="-122"/>
              </a:rPr>
              <a:t>，然后把分组发送给这个路由器，让这个路由器把分组转发给下一个网络。剩下的工作就由下一个网络来做。</a:t>
            </a:r>
          </a:p>
        </p:txBody>
      </p:sp>
      <p:sp>
        <p:nvSpPr>
          <p:cNvPr id="2" name="文本框 1">
            <a:extLst>
              <a:ext uri="{FF2B5EF4-FFF2-40B4-BE49-F238E27FC236}">
                <a16:creationId xmlns:a16="http://schemas.microsoft.com/office/drawing/2014/main" id="{6FC6096D-7F2E-42ED-A16B-D6DA06BBEB2F}"/>
              </a:ext>
            </a:extLst>
          </p:cNvPr>
          <p:cNvSpPr txBox="1"/>
          <p:nvPr/>
        </p:nvSpPr>
        <p:spPr>
          <a:xfrm>
            <a:off x="971276" y="6024540"/>
            <a:ext cx="8360853" cy="369332"/>
          </a:xfrm>
          <a:prstGeom prst="rect">
            <a:avLst/>
          </a:prstGeom>
          <a:noFill/>
        </p:spPr>
        <p:txBody>
          <a:bodyPr wrap="square" rtlCol="0">
            <a:spAutoFit/>
          </a:bodyPr>
          <a:lstStyle/>
          <a:p>
            <a:r>
              <a:rPr lang="zh-CN" altLang="en-US" dirty="0"/>
              <a:t>思考：</a:t>
            </a:r>
            <a:r>
              <a:rPr lang="en-US" altLang="zh-CN" dirty="0"/>
              <a:t>Ping</a:t>
            </a:r>
            <a:r>
              <a:rPr lang="zh-CN" altLang="en-US" dirty="0"/>
              <a:t>一下</a:t>
            </a:r>
            <a:r>
              <a:rPr lang="en-US" altLang="zh-CN" dirty="0">
                <a:hlinkClick r:id="rId2"/>
              </a:rPr>
              <a:t>www.baidu.com</a:t>
            </a:r>
            <a:r>
              <a:rPr lang="zh-CN" altLang="en-US" dirty="0"/>
              <a:t>，数据包使用的是谁的</a:t>
            </a:r>
            <a:r>
              <a:rPr lang="en-US" altLang="zh-CN" dirty="0"/>
              <a:t>MAC</a:t>
            </a:r>
            <a:r>
              <a:rPr lang="zh-CN" altLang="en-US" dirty="0"/>
              <a:t>地址、谁的</a:t>
            </a:r>
            <a:r>
              <a:rPr lang="en-US" altLang="zh-CN" dirty="0"/>
              <a:t>IP</a:t>
            </a:r>
            <a:r>
              <a:rPr lang="zh-CN" altLang="en-US" dirty="0"/>
              <a:t>地址？</a:t>
            </a:r>
          </a:p>
        </p:txBody>
      </p:sp>
    </p:spTree>
    <p:extLst>
      <p:ext uri="{BB962C8B-B14F-4D97-AF65-F5344CB8AC3E}">
        <p14:creationId xmlns:p14="http://schemas.microsoft.com/office/powerpoint/2010/main" val="14580716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742618" y="1679851"/>
            <a:ext cx="10731701" cy="471907"/>
          </a:xfrm>
          <a:prstGeom prst="roundRect">
            <a:avLst>
              <a:gd name="adj" fmla="val 16667"/>
            </a:avLst>
          </a:prstGeom>
          <a:solidFill>
            <a:srgbClr val="00B050"/>
          </a:solidFill>
          <a:ln>
            <a:noFill/>
          </a:ln>
          <a:effectLst/>
        </p:spPr>
        <p:txBody>
          <a:bodyPr wrap="none" anchor="ctr"/>
          <a:lstStyle/>
          <a:p>
            <a:endParaRPr lang="zh-CN" altLang="en-US" sz="2400"/>
          </a:p>
        </p:txBody>
      </p:sp>
      <p:sp>
        <p:nvSpPr>
          <p:cNvPr id="6" name="Rectangle 6"/>
          <p:cNvSpPr>
            <a:spLocks noChangeArrowheads="1"/>
          </p:cNvSpPr>
          <p:nvPr/>
        </p:nvSpPr>
        <p:spPr bwMode="auto">
          <a:xfrm>
            <a:off x="4308935" y="1635569"/>
            <a:ext cx="3599062"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dirty="0">
                <a:solidFill>
                  <a:schemeClr val="bg1"/>
                </a:solidFill>
                <a:latin typeface="微软雅黑" pitchFamily="34" charset="-122"/>
                <a:ea typeface="微软雅黑" pitchFamily="34" charset="-122"/>
              </a:rPr>
              <a:t>应当注意的问题（续）</a:t>
            </a:r>
          </a:p>
        </p:txBody>
      </p:sp>
      <p:sp>
        <p:nvSpPr>
          <p:cNvPr id="7" name="Rectangle 68"/>
          <p:cNvSpPr>
            <a:spLocks noChangeArrowheads="1"/>
          </p:cNvSpPr>
          <p:nvPr/>
        </p:nvSpPr>
        <p:spPr bwMode="auto">
          <a:xfrm>
            <a:off x="597770" y="2189581"/>
            <a:ext cx="11075173" cy="2853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从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地址到硬件地址的</a:t>
            </a:r>
            <a:r>
              <a:rPr lang="zh-CN" altLang="en-US" sz="2667" b="1" dirty="0">
                <a:solidFill>
                  <a:srgbClr val="0000FF"/>
                </a:solidFill>
                <a:latin typeface="微软雅黑" pitchFamily="34" charset="-122"/>
                <a:ea typeface="微软雅黑" pitchFamily="34" charset="-122"/>
              </a:rPr>
              <a:t>解析是自动进行</a:t>
            </a:r>
            <a:r>
              <a:rPr lang="zh-CN" altLang="en-US" sz="2667" b="1" dirty="0">
                <a:latin typeface="微软雅黑" pitchFamily="34" charset="-122"/>
                <a:ea typeface="微软雅黑" pitchFamily="34" charset="-122"/>
              </a:rPr>
              <a:t>的，主机的用户对这种地址解析过程是不知道的。</a:t>
            </a:r>
          </a:p>
          <a:p>
            <a:pPr marL="357708" indent="-357708">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只要主机或路由器要和本网络上的另一个已知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地址的主机或路由器进行通信，</a:t>
            </a:r>
            <a:r>
              <a:rPr lang="en-US" altLang="zh-CN" sz="2667" b="1" dirty="0">
                <a:latin typeface="微软雅黑" pitchFamily="34" charset="-122"/>
                <a:ea typeface="微软雅黑" pitchFamily="34" charset="-122"/>
              </a:rPr>
              <a:t>ARP </a:t>
            </a:r>
            <a:r>
              <a:rPr lang="zh-CN" altLang="en-US" sz="2667" b="1" dirty="0">
                <a:latin typeface="微软雅黑" pitchFamily="34" charset="-122"/>
                <a:ea typeface="微软雅黑" pitchFamily="34" charset="-122"/>
              </a:rPr>
              <a:t>协议就会自动地将该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地址解析为链路层所需要的硬件地址。 </a:t>
            </a:r>
          </a:p>
        </p:txBody>
      </p:sp>
    </p:spTree>
    <p:extLst>
      <p:ext uri="{BB962C8B-B14F-4D97-AF65-F5344CB8AC3E}">
        <p14:creationId xmlns:p14="http://schemas.microsoft.com/office/powerpoint/2010/main" val="12475709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4"/>
          <p:cNvSpPr>
            <a:spLocks noChangeArrowheads="1"/>
          </p:cNvSpPr>
          <p:nvPr/>
        </p:nvSpPr>
        <p:spPr bwMode="auto">
          <a:xfrm>
            <a:off x="726859" y="838200"/>
            <a:ext cx="10738283" cy="705624"/>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a:endParaRPr lang="zh-CN" altLang="en-US" sz="2667" b="1" dirty="0">
              <a:ea typeface="黑体" pitchFamily="2" charset="-122"/>
            </a:endParaRPr>
          </a:p>
        </p:txBody>
      </p:sp>
      <p:sp>
        <p:nvSpPr>
          <p:cNvPr id="7" name="Rectangle 68"/>
          <p:cNvSpPr>
            <a:spLocks noChangeArrowheads="1"/>
          </p:cNvSpPr>
          <p:nvPr/>
        </p:nvSpPr>
        <p:spPr bwMode="auto">
          <a:xfrm>
            <a:off x="597770" y="1543824"/>
            <a:ext cx="11075173" cy="4205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708" indent="-357708">
              <a:lnSpc>
                <a:spcPts val="3600"/>
              </a:lnSpc>
              <a:buClr>
                <a:srgbClr val="0070C0"/>
              </a:buClr>
              <a:buFont typeface="Wingdings" pitchFamily="2" charset="2"/>
              <a:buChar char="l"/>
            </a:pPr>
            <a:r>
              <a:rPr lang="zh-CN" altLang="en-US" sz="2400" b="1" dirty="0">
                <a:latin typeface="微软雅黑" pitchFamily="34" charset="-122"/>
                <a:ea typeface="微软雅黑" pitchFamily="34" charset="-122"/>
              </a:rPr>
              <a:t>由于全世界存在着各式各样的网络，它们使用不同的硬件地址。要使这些异构网络能够互相通信就必须进行非常复杂的硬件地址转换工作，因此几乎是不可能的事。</a:t>
            </a:r>
          </a:p>
          <a:p>
            <a:pPr marL="357708" indent="-357708">
              <a:lnSpc>
                <a:spcPts val="3600"/>
              </a:lnSpc>
              <a:buClr>
                <a:srgbClr val="0070C0"/>
              </a:buClr>
              <a:buFont typeface="Wingdings" pitchFamily="2" charset="2"/>
              <a:buChar char="l"/>
            </a:pPr>
            <a:r>
              <a:rPr lang="en-US" altLang="zh-CN" sz="2400" b="1" dirty="0">
                <a:solidFill>
                  <a:srgbClr val="0000FF"/>
                </a:solidFill>
                <a:latin typeface="微软雅黑" pitchFamily="34" charset="-122"/>
                <a:ea typeface="微软雅黑" pitchFamily="34" charset="-122"/>
              </a:rPr>
              <a:t>IP </a:t>
            </a:r>
            <a:r>
              <a:rPr lang="zh-CN" altLang="en-US" sz="2400" b="1" dirty="0">
                <a:solidFill>
                  <a:srgbClr val="0000FF"/>
                </a:solidFill>
                <a:latin typeface="微软雅黑" pitchFamily="34" charset="-122"/>
                <a:ea typeface="微软雅黑" pitchFamily="34" charset="-122"/>
              </a:rPr>
              <a:t>编址把这个复杂问题解决了。</a:t>
            </a:r>
            <a:r>
              <a:rPr lang="zh-CN" altLang="en-US" sz="2400" b="1" dirty="0">
                <a:latin typeface="微软雅黑" pitchFamily="34" charset="-122"/>
                <a:ea typeface="微软雅黑" pitchFamily="34" charset="-122"/>
              </a:rPr>
              <a:t>连接到互联网的主机只需各自拥有一个唯一的 </a:t>
            </a:r>
            <a:r>
              <a:rPr lang="en-US" altLang="zh-CN" sz="2400" b="1" dirty="0">
                <a:latin typeface="微软雅黑" pitchFamily="34" charset="-122"/>
                <a:ea typeface="微软雅黑" pitchFamily="34" charset="-122"/>
              </a:rPr>
              <a:t>IP </a:t>
            </a:r>
            <a:r>
              <a:rPr lang="zh-CN" altLang="en-US" sz="2400" b="1" dirty="0">
                <a:latin typeface="微软雅黑" pitchFamily="34" charset="-122"/>
                <a:ea typeface="微软雅黑" pitchFamily="34" charset="-122"/>
              </a:rPr>
              <a:t>地址，它们之间的通信就像连接在同一个网络上那样简单方便，因为上述的调用 </a:t>
            </a:r>
            <a:r>
              <a:rPr lang="en-US" altLang="zh-CN" sz="2400" b="1" dirty="0">
                <a:latin typeface="微软雅黑" pitchFamily="34" charset="-122"/>
                <a:ea typeface="微软雅黑" pitchFamily="34" charset="-122"/>
              </a:rPr>
              <a:t>ARP </a:t>
            </a:r>
            <a:r>
              <a:rPr lang="zh-CN" altLang="en-US" sz="2400" b="1" dirty="0">
                <a:latin typeface="微软雅黑" pitchFamily="34" charset="-122"/>
                <a:ea typeface="微软雅黑" pitchFamily="34" charset="-122"/>
              </a:rPr>
              <a:t>的复杂过程都是由计算机软件自动进行的，对用户来说是看不见这种调用过程的。</a:t>
            </a:r>
          </a:p>
          <a:p>
            <a:pPr marL="357708" indent="-357708">
              <a:lnSpc>
                <a:spcPts val="3600"/>
              </a:lnSpc>
              <a:buClr>
                <a:srgbClr val="0070C0"/>
              </a:buClr>
              <a:buFont typeface="Wingdings" pitchFamily="2" charset="2"/>
              <a:buChar char="l"/>
            </a:pPr>
            <a:r>
              <a:rPr lang="zh-CN" altLang="en-US" sz="2400" b="1" dirty="0">
                <a:solidFill>
                  <a:srgbClr val="0000FF"/>
                </a:solidFill>
                <a:latin typeface="微软雅黑" pitchFamily="34" charset="-122"/>
                <a:ea typeface="微软雅黑" pitchFamily="34" charset="-122"/>
              </a:rPr>
              <a:t>因此，在虚拟的 </a:t>
            </a:r>
            <a:r>
              <a:rPr lang="en-US" altLang="zh-CN" sz="2400" b="1" dirty="0">
                <a:solidFill>
                  <a:srgbClr val="0000FF"/>
                </a:solidFill>
                <a:latin typeface="微软雅黑" pitchFamily="34" charset="-122"/>
                <a:ea typeface="微软雅黑" pitchFamily="34" charset="-122"/>
              </a:rPr>
              <a:t>IP </a:t>
            </a:r>
            <a:r>
              <a:rPr lang="zh-CN" altLang="en-US" sz="2400" b="1" dirty="0">
                <a:solidFill>
                  <a:srgbClr val="0000FF"/>
                </a:solidFill>
                <a:latin typeface="微软雅黑" pitchFamily="34" charset="-122"/>
                <a:ea typeface="微软雅黑" pitchFamily="34" charset="-122"/>
              </a:rPr>
              <a:t>网络上用 </a:t>
            </a:r>
            <a:r>
              <a:rPr lang="en-US" altLang="zh-CN" sz="2400" b="1" dirty="0">
                <a:solidFill>
                  <a:srgbClr val="0000FF"/>
                </a:solidFill>
                <a:latin typeface="微软雅黑" pitchFamily="34" charset="-122"/>
                <a:ea typeface="微软雅黑" pitchFamily="34" charset="-122"/>
              </a:rPr>
              <a:t>IP </a:t>
            </a:r>
            <a:r>
              <a:rPr lang="zh-CN" altLang="en-US" sz="2400" b="1" dirty="0">
                <a:solidFill>
                  <a:srgbClr val="0000FF"/>
                </a:solidFill>
                <a:latin typeface="微软雅黑" pitchFamily="34" charset="-122"/>
                <a:ea typeface="微软雅黑" pitchFamily="34" charset="-122"/>
              </a:rPr>
              <a:t>地址进行通信给广大的计算机用户带来了很大的方便。</a:t>
            </a:r>
          </a:p>
        </p:txBody>
      </p:sp>
      <p:sp>
        <p:nvSpPr>
          <p:cNvPr id="15" name="矩形 14"/>
          <p:cNvSpPr/>
          <p:nvPr/>
        </p:nvSpPr>
        <p:spPr>
          <a:xfrm>
            <a:off x="3102210" y="944791"/>
            <a:ext cx="6091732" cy="502766"/>
          </a:xfrm>
          <a:prstGeom prst="rect">
            <a:avLst/>
          </a:prstGeom>
        </p:spPr>
        <p:txBody>
          <a:bodyPr wrap="none">
            <a:spAutoFit/>
          </a:bodyPr>
          <a:lstStyle/>
          <a:p>
            <a:pPr algn="ctr"/>
            <a:r>
              <a:rPr lang="zh-CN" altLang="en-US" sz="2667" b="1" dirty="0">
                <a:solidFill>
                  <a:schemeClr val="bg1"/>
                </a:solidFill>
                <a:latin typeface="微软雅黑" pitchFamily="34" charset="-122"/>
                <a:ea typeface="微软雅黑" pitchFamily="34" charset="-122"/>
              </a:rPr>
              <a:t>什么？不直接使用硬件地址进行通信？ </a:t>
            </a:r>
          </a:p>
        </p:txBody>
      </p:sp>
    </p:spTree>
    <p:extLst>
      <p:ext uri="{BB962C8B-B14F-4D97-AF65-F5344CB8AC3E}">
        <p14:creationId xmlns:p14="http://schemas.microsoft.com/office/powerpoint/2010/main" val="8471199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6D18E-EEA5-4BFC-AC5C-48EC4596BEA4}"/>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EAE43BB6-A7D3-4D6E-B679-5BDEECC80431}"/>
              </a:ext>
            </a:extLst>
          </p:cNvPr>
          <p:cNvSpPr>
            <a:spLocks noGrp="1"/>
          </p:cNvSpPr>
          <p:nvPr>
            <p:ph idx="1"/>
          </p:nvPr>
        </p:nvSpPr>
        <p:spPr/>
        <p:txBody>
          <a:bodyPr/>
          <a:lstStyle/>
          <a:p>
            <a:endParaRPr lang="en-US" altLang="zh-CN" dirty="0"/>
          </a:p>
        </p:txBody>
      </p:sp>
      <p:sp>
        <p:nvSpPr>
          <p:cNvPr id="4" name="圆角矩形 4">
            <a:extLst>
              <a:ext uri="{FF2B5EF4-FFF2-40B4-BE49-F238E27FC236}">
                <a16:creationId xmlns:a16="http://schemas.microsoft.com/office/drawing/2014/main" id="{3C5D8647-485E-46FE-9879-1F2382E6573D}"/>
              </a:ext>
            </a:extLst>
          </p:cNvPr>
          <p:cNvSpPr/>
          <p:nvPr/>
        </p:nvSpPr>
        <p:spPr>
          <a:xfrm>
            <a:off x="742618" y="1561300"/>
            <a:ext cx="10731701" cy="5006807"/>
          </a:xfrm>
          <a:prstGeom prst="roundRect">
            <a:avLst/>
          </a:prstGeom>
          <a:solidFill>
            <a:srgbClr val="C5E5FB"/>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Line 74">
            <a:extLst>
              <a:ext uri="{FF2B5EF4-FFF2-40B4-BE49-F238E27FC236}">
                <a16:creationId xmlns:a16="http://schemas.microsoft.com/office/drawing/2014/main" id="{A45371E5-1CA7-4430-9C42-B7FE41D99DB6}"/>
              </a:ext>
            </a:extLst>
          </p:cNvPr>
          <p:cNvSpPr>
            <a:spLocks noChangeShapeType="1"/>
          </p:cNvSpPr>
          <p:nvPr/>
        </p:nvSpPr>
        <p:spPr bwMode="auto">
          <a:xfrm rot="5400000">
            <a:off x="4484598" y="5586062"/>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6" name="Line 75">
            <a:extLst>
              <a:ext uri="{FF2B5EF4-FFF2-40B4-BE49-F238E27FC236}">
                <a16:creationId xmlns:a16="http://schemas.microsoft.com/office/drawing/2014/main" id="{812F22DE-F7DB-4187-B66D-B21233EA50CC}"/>
              </a:ext>
            </a:extLst>
          </p:cNvPr>
          <p:cNvSpPr>
            <a:spLocks noChangeShapeType="1"/>
          </p:cNvSpPr>
          <p:nvPr/>
        </p:nvSpPr>
        <p:spPr bwMode="auto">
          <a:xfrm rot="5400000">
            <a:off x="6249421" y="5579004"/>
            <a:ext cx="47606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7" name="Line 76">
            <a:extLst>
              <a:ext uri="{FF2B5EF4-FFF2-40B4-BE49-F238E27FC236}">
                <a16:creationId xmlns:a16="http://schemas.microsoft.com/office/drawing/2014/main" id="{3051FFF6-0AA0-4E76-983F-85316D338CB6}"/>
              </a:ext>
            </a:extLst>
          </p:cNvPr>
          <p:cNvSpPr>
            <a:spLocks noChangeShapeType="1"/>
          </p:cNvSpPr>
          <p:nvPr/>
        </p:nvSpPr>
        <p:spPr bwMode="auto">
          <a:xfrm rot="5400000">
            <a:off x="7766695" y="5586062"/>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8" name="Line 77">
            <a:extLst>
              <a:ext uri="{FF2B5EF4-FFF2-40B4-BE49-F238E27FC236}">
                <a16:creationId xmlns:a16="http://schemas.microsoft.com/office/drawing/2014/main" id="{DDE7DFEC-4490-4A69-AED7-9CAAFA2FB1BF}"/>
              </a:ext>
            </a:extLst>
          </p:cNvPr>
          <p:cNvSpPr>
            <a:spLocks noChangeShapeType="1"/>
          </p:cNvSpPr>
          <p:nvPr/>
        </p:nvSpPr>
        <p:spPr bwMode="auto">
          <a:xfrm rot="5400000">
            <a:off x="9555793" y="5586062"/>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9" name="Line 78">
            <a:extLst>
              <a:ext uri="{FF2B5EF4-FFF2-40B4-BE49-F238E27FC236}">
                <a16:creationId xmlns:a16="http://schemas.microsoft.com/office/drawing/2014/main" id="{19DF1122-0C7B-4D25-8984-72AC626468E0}"/>
              </a:ext>
            </a:extLst>
          </p:cNvPr>
          <p:cNvSpPr>
            <a:spLocks noChangeShapeType="1"/>
          </p:cNvSpPr>
          <p:nvPr/>
        </p:nvSpPr>
        <p:spPr bwMode="auto">
          <a:xfrm rot="5400000">
            <a:off x="3339130" y="5586063"/>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0" name="Line 8">
            <a:extLst>
              <a:ext uri="{FF2B5EF4-FFF2-40B4-BE49-F238E27FC236}">
                <a16:creationId xmlns:a16="http://schemas.microsoft.com/office/drawing/2014/main" id="{7D06834E-E3CA-4BA7-89B6-64915498627D}"/>
              </a:ext>
            </a:extLst>
          </p:cNvPr>
          <p:cNvSpPr>
            <a:spLocks noChangeShapeType="1"/>
          </p:cNvSpPr>
          <p:nvPr/>
        </p:nvSpPr>
        <p:spPr bwMode="auto">
          <a:xfrm rot="5400000">
            <a:off x="6229104" y="3193234"/>
            <a:ext cx="476065"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1" name="Line 9">
            <a:extLst>
              <a:ext uri="{FF2B5EF4-FFF2-40B4-BE49-F238E27FC236}">
                <a16:creationId xmlns:a16="http://schemas.microsoft.com/office/drawing/2014/main" id="{6F2CB793-4D00-4894-B65F-C90266DC3BB0}"/>
              </a:ext>
            </a:extLst>
          </p:cNvPr>
          <p:cNvSpPr>
            <a:spLocks noChangeShapeType="1"/>
          </p:cNvSpPr>
          <p:nvPr/>
        </p:nvSpPr>
        <p:spPr bwMode="auto">
          <a:xfrm rot="5400000">
            <a:off x="7746378" y="3200292"/>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2" name="Line 10">
            <a:extLst>
              <a:ext uri="{FF2B5EF4-FFF2-40B4-BE49-F238E27FC236}">
                <a16:creationId xmlns:a16="http://schemas.microsoft.com/office/drawing/2014/main" id="{0AA8ADCB-3347-4E4C-980F-1D0C5B1C3A01}"/>
              </a:ext>
            </a:extLst>
          </p:cNvPr>
          <p:cNvSpPr>
            <a:spLocks noChangeShapeType="1"/>
          </p:cNvSpPr>
          <p:nvPr/>
        </p:nvSpPr>
        <p:spPr bwMode="auto">
          <a:xfrm rot="5400000">
            <a:off x="9535474" y="3200292"/>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3" name="Line 11">
            <a:extLst>
              <a:ext uri="{FF2B5EF4-FFF2-40B4-BE49-F238E27FC236}">
                <a16:creationId xmlns:a16="http://schemas.microsoft.com/office/drawing/2014/main" id="{E0AC7EB2-6156-4A94-8EC3-C10281E7830B}"/>
              </a:ext>
            </a:extLst>
          </p:cNvPr>
          <p:cNvSpPr>
            <a:spLocks noChangeShapeType="1"/>
          </p:cNvSpPr>
          <p:nvPr/>
        </p:nvSpPr>
        <p:spPr bwMode="auto">
          <a:xfrm rot="5400000">
            <a:off x="3318813" y="3200292"/>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4" name="Line 16">
            <a:extLst>
              <a:ext uri="{FF2B5EF4-FFF2-40B4-BE49-F238E27FC236}">
                <a16:creationId xmlns:a16="http://schemas.microsoft.com/office/drawing/2014/main" id="{752ADD83-85AF-49A1-B634-F1F7B0D6C9B8}"/>
              </a:ext>
            </a:extLst>
          </p:cNvPr>
          <p:cNvSpPr>
            <a:spLocks noChangeShapeType="1"/>
          </p:cNvSpPr>
          <p:nvPr/>
        </p:nvSpPr>
        <p:spPr bwMode="auto">
          <a:xfrm>
            <a:off x="2888941" y="2962903"/>
            <a:ext cx="7516435" cy="1668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15" name="Text Box 56">
            <a:extLst>
              <a:ext uri="{FF2B5EF4-FFF2-40B4-BE49-F238E27FC236}">
                <a16:creationId xmlns:a16="http://schemas.microsoft.com/office/drawing/2014/main" id="{5C9069E6-FCC1-4E40-8945-6C5DD91DD4B8}"/>
              </a:ext>
            </a:extLst>
          </p:cNvPr>
          <p:cNvSpPr txBox="1">
            <a:spLocks noChangeArrowheads="1"/>
          </p:cNvSpPr>
          <p:nvPr/>
        </p:nvSpPr>
        <p:spPr bwMode="auto">
          <a:xfrm>
            <a:off x="7949017" y="3057857"/>
            <a:ext cx="11224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209.0.0.6</a:t>
            </a:r>
          </a:p>
        </p:txBody>
      </p:sp>
      <p:grpSp>
        <p:nvGrpSpPr>
          <p:cNvPr id="16" name="组合 15">
            <a:extLst>
              <a:ext uri="{FF2B5EF4-FFF2-40B4-BE49-F238E27FC236}">
                <a16:creationId xmlns:a16="http://schemas.microsoft.com/office/drawing/2014/main" id="{17BE8D91-2728-4328-92E3-9EA5FAF839AE}"/>
              </a:ext>
            </a:extLst>
          </p:cNvPr>
          <p:cNvGrpSpPr/>
          <p:nvPr/>
        </p:nvGrpSpPr>
        <p:grpSpPr>
          <a:xfrm>
            <a:off x="3274830" y="3303589"/>
            <a:ext cx="6720993" cy="539449"/>
            <a:chOff x="2456122" y="1949511"/>
            <a:chExt cx="5040745" cy="404587"/>
          </a:xfrm>
        </p:grpSpPr>
        <p:pic>
          <p:nvPicPr>
            <p:cNvPr id="17" name="Picture 246" descr="jisuanji">
              <a:extLst>
                <a:ext uri="{FF2B5EF4-FFF2-40B4-BE49-F238E27FC236}">
                  <a16:creationId xmlns:a16="http://schemas.microsoft.com/office/drawing/2014/main" id="{B77C0BA2-8E4C-4C70-850B-440FE6C97A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6122"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6" descr="jisuanji">
              <a:extLst>
                <a:ext uri="{FF2B5EF4-FFF2-40B4-BE49-F238E27FC236}">
                  <a16:creationId xmlns:a16="http://schemas.microsoft.com/office/drawing/2014/main" id="{82DBED31-CCF2-49D4-B83C-DA9C47C6AD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31"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46" descr="jisuanji">
              <a:extLst>
                <a:ext uri="{FF2B5EF4-FFF2-40B4-BE49-F238E27FC236}">
                  <a16:creationId xmlns:a16="http://schemas.microsoft.com/office/drawing/2014/main" id="{A038072E-9CD7-4B36-918E-440551F7DA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6" descr="jisuanji">
              <a:extLst>
                <a:ext uri="{FF2B5EF4-FFF2-40B4-BE49-F238E27FC236}">
                  <a16:creationId xmlns:a16="http://schemas.microsoft.com/office/drawing/2014/main" id="{017DF940-1CFB-4070-AD2A-1E9F63F042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46" descr="jisuanji">
              <a:extLst>
                <a:ext uri="{FF2B5EF4-FFF2-40B4-BE49-F238E27FC236}">
                  <a16:creationId xmlns:a16="http://schemas.microsoft.com/office/drawing/2014/main" id="{CBB0EC64-1C25-4113-A496-915546F167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949511"/>
              <a:ext cx="404587" cy="404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a:extLst>
              <a:ext uri="{FF2B5EF4-FFF2-40B4-BE49-F238E27FC236}">
                <a16:creationId xmlns:a16="http://schemas.microsoft.com/office/drawing/2014/main" id="{E5B6BBBC-5BC4-4246-B2E8-825EC5C62DCE}"/>
              </a:ext>
            </a:extLst>
          </p:cNvPr>
          <p:cNvGrpSpPr/>
          <p:nvPr/>
        </p:nvGrpSpPr>
        <p:grpSpPr>
          <a:xfrm>
            <a:off x="3274830" y="5709704"/>
            <a:ext cx="6720993" cy="539449"/>
            <a:chOff x="2456122" y="1949511"/>
            <a:chExt cx="5040745" cy="404587"/>
          </a:xfrm>
        </p:grpSpPr>
        <p:pic>
          <p:nvPicPr>
            <p:cNvPr id="23" name="Picture 246" descr="jisuanji">
              <a:extLst>
                <a:ext uri="{FF2B5EF4-FFF2-40B4-BE49-F238E27FC236}">
                  <a16:creationId xmlns:a16="http://schemas.microsoft.com/office/drawing/2014/main" id="{2F791AC5-5B9B-4CB3-90B3-B1E74B41EF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6122"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6" descr="jisuanji">
              <a:extLst>
                <a:ext uri="{FF2B5EF4-FFF2-40B4-BE49-F238E27FC236}">
                  <a16:creationId xmlns:a16="http://schemas.microsoft.com/office/drawing/2014/main" id="{4F713BFB-B7B7-438D-8A0A-C5BA9488E3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31"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6" descr="jisuanji">
              <a:extLst>
                <a:ext uri="{FF2B5EF4-FFF2-40B4-BE49-F238E27FC236}">
                  <a16:creationId xmlns:a16="http://schemas.microsoft.com/office/drawing/2014/main" id="{108B441B-90C0-4104-9D23-E9939C7A99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6" descr="jisuanji">
              <a:extLst>
                <a:ext uri="{FF2B5EF4-FFF2-40B4-BE49-F238E27FC236}">
                  <a16:creationId xmlns:a16="http://schemas.microsoft.com/office/drawing/2014/main" id="{D7F4DA28-3D06-4E41-AD8B-527D731E0C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6" descr="jisuanji">
              <a:extLst>
                <a:ext uri="{FF2B5EF4-FFF2-40B4-BE49-F238E27FC236}">
                  <a16:creationId xmlns:a16="http://schemas.microsoft.com/office/drawing/2014/main" id="{1C01D923-A6AE-40F7-B6D5-DF64DA4396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949511"/>
              <a:ext cx="404587" cy="404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94">
            <a:extLst>
              <a:ext uri="{FF2B5EF4-FFF2-40B4-BE49-F238E27FC236}">
                <a16:creationId xmlns:a16="http://schemas.microsoft.com/office/drawing/2014/main" id="{8BA3099F-BDF6-4DC6-9467-B49127D75B97}"/>
              </a:ext>
            </a:extLst>
          </p:cNvPr>
          <p:cNvGrpSpPr>
            <a:grpSpLocks/>
          </p:cNvGrpSpPr>
          <p:nvPr/>
        </p:nvGrpSpPr>
        <p:grpSpPr bwMode="auto">
          <a:xfrm>
            <a:off x="6134362" y="4871322"/>
            <a:ext cx="1392911" cy="338765"/>
            <a:chOff x="249" y="627"/>
            <a:chExt cx="1002" cy="264"/>
          </a:xfrm>
          <a:solidFill>
            <a:srgbClr val="00FFFF"/>
          </a:solidFill>
        </p:grpSpPr>
        <p:sp>
          <p:nvSpPr>
            <p:cNvPr id="29" name="AutoShape 95">
              <a:extLst>
                <a:ext uri="{FF2B5EF4-FFF2-40B4-BE49-F238E27FC236}">
                  <a16:creationId xmlns:a16="http://schemas.microsoft.com/office/drawing/2014/main" id="{13B05D5D-B958-42BE-A386-8DFF8D3267D8}"/>
                </a:ext>
              </a:extLst>
            </p:cNvPr>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30" name="Text Box 96">
              <a:extLst>
                <a:ext uri="{FF2B5EF4-FFF2-40B4-BE49-F238E27FC236}">
                  <a16:creationId xmlns:a16="http://schemas.microsoft.com/office/drawing/2014/main" id="{9213E04C-3234-4C53-840E-AC8197750C1F}"/>
                </a:ext>
              </a:extLst>
            </p:cNvPr>
            <p:cNvSpPr txBox="1">
              <a:spLocks noChangeArrowheads="1"/>
            </p:cNvSpPr>
            <p:nvPr/>
          </p:nvSpPr>
          <p:spPr bwMode="auto">
            <a:xfrm flipH="1">
              <a:off x="386" y="627"/>
              <a:ext cx="865" cy="264"/>
            </a:xfrm>
            <a:prstGeom prst="rect">
              <a:avLst/>
            </a:prstGeom>
            <a:grpFill/>
            <a:ln w="12700">
              <a:solidFill>
                <a:schemeClr val="tx1"/>
              </a:solidFill>
              <a:miter lim="800000"/>
              <a:headEnd/>
              <a:tailEnd/>
            </a:ln>
            <a:effectLst/>
          </p:spPr>
          <p:txBody>
            <a:bodyPr>
              <a:spAutoFit/>
            </a:bodyPr>
            <a:lstStyle/>
            <a:p>
              <a:pPr algn="ctr"/>
              <a:r>
                <a:rPr kumimoji="1" lang="en-US" altLang="zh-CN" sz="1600" b="1" dirty="0">
                  <a:latin typeface="微软雅黑" pitchFamily="34" charset="-122"/>
                  <a:ea typeface="微软雅黑" pitchFamily="34" charset="-122"/>
                </a:rPr>
                <a:t>ARP </a:t>
              </a:r>
              <a:r>
                <a:rPr kumimoji="1" lang="zh-CN" altLang="en-US" sz="1600" b="1" dirty="0">
                  <a:latin typeface="微软雅黑" pitchFamily="34" charset="-122"/>
                  <a:ea typeface="微软雅黑" pitchFamily="34" charset="-122"/>
                </a:rPr>
                <a:t>相应</a:t>
              </a:r>
            </a:p>
          </p:txBody>
        </p:sp>
      </p:grpSp>
      <p:sp>
        <p:nvSpPr>
          <p:cNvPr id="31" name="Line 7">
            <a:extLst>
              <a:ext uri="{FF2B5EF4-FFF2-40B4-BE49-F238E27FC236}">
                <a16:creationId xmlns:a16="http://schemas.microsoft.com/office/drawing/2014/main" id="{9EDBDF66-715D-4C6E-9097-52412ECD6A90}"/>
              </a:ext>
            </a:extLst>
          </p:cNvPr>
          <p:cNvSpPr>
            <a:spLocks noChangeShapeType="1"/>
          </p:cNvSpPr>
          <p:nvPr/>
        </p:nvSpPr>
        <p:spPr bwMode="auto">
          <a:xfrm rot="5400000">
            <a:off x="4464279" y="3200292"/>
            <a:ext cx="474783"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32" name="Text Box 17">
            <a:extLst>
              <a:ext uri="{FF2B5EF4-FFF2-40B4-BE49-F238E27FC236}">
                <a16:creationId xmlns:a16="http://schemas.microsoft.com/office/drawing/2014/main" id="{5E5A22CF-C5E9-4EFC-B2DF-A04B8A471DAF}"/>
              </a:ext>
            </a:extLst>
          </p:cNvPr>
          <p:cNvSpPr txBox="1">
            <a:spLocks noChangeArrowheads="1"/>
          </p:cNvSpPr>
          <p:nvPr/>
        </p:nvSpPr>
        <p:spPr bwMode="auto">
          <a:xfrm>
            <a:off x="4875438" y="3376093"/>
            <a:ext cx="3385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A</a:t>
            </a:r>
          </a:p>
        </p:txBody>
      </p:sp>
      <p:sp>
        <p:nvSpPr>
          <p:cNvPr id="33" name="Text Box 18">
            <a:extLst>
              <a:ext uri="{FF2B5EF4-FFF2-40B4-BE49-F238E27FC236}">
                <a16:creationId xmlns:a16="http://schemas.microsoft.com/office/drawing/2014/main" id="{E6AE8AA0-5154-44B5-AE38-9A8B8F4ADDDB}"/>
              </a:ext>
            </a:extLst>
          </p:cNvPr>
          <p:cNvSpPr txBox="1">
            <a:spLocks noChangeArrowheads="1"/>
          </p:cNvSpPr>
          <p:nvPr/>
        </p:nvSpPr>
        <p:spPr bwMode="auto">
          <a:xfrm>
            <a:off x="6617270" y="3276002"/>
            <a:ext cx="3177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Y</a:t>
            </a:r>
          </a:p>
        </p:txBody>
      </p:sp>
      <p:sp>
        <p:nvSpPr>
          <p:cNvPr id="34" name="Text Box 19">
            <a:extLst>
              <a:ext uri="{FF2B5EF4-FFF2-40B4-BE49-F238E27FC236}">
                <a16:creationId xmlns:a16="http://schemas.microsoft.com/office/drawing/2014/main" id="{4FE2B768-CD9A-4DFC-B8CC-7E3327B8DE86}"/>
              </a:ext>
            </a:extLst>
          </p:cNvPr>
          <p:cNvSpPr txBox="1">
            <a:spLocks noChangeArrowheads="1"/>
          </p:cNvSpPr>
          <p:nvPr/>
        </p:nvSpPr>
        <p:spPr bwMode="auto">
          <a:xfrm>
            <a:off x="3713287" y="3276002"/>
            <a:ext cx="328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X</a:t>
            </a:r>
          </a:p>
        </p:txBody>
      </p:sp>
      <p:sp>
        <p:nvSpPr>
          <p:cNvPr id="35" name="Text Box 20">
            <a:extLst>
              <a:ext uri="{FF2B5EF4-FFF2-40B4-BE49-F238E27FC236}">
                <a16:creationId xmlns:a16="http://schemas.microsoft.com/office/drawing/2014/main" id="{9A44D0B8-4B81-4081-9840-2FC2FF038B7A}"/>
              </a:ext>
            </a:extLst>
          </p:cNvPr>
          <p:cNvSpPr txBox="1">
            <a:spLocks noChangeArrowheads="1"/>
          </p:cNvSpPr>
          <p:nvPr/>
        </p:nvSpPr>
        <p:spPr bwMode="auto">
          <a:xfrm>
            <a:off x="8140852" y="3376093"/>
            <a:ext cx="3257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B</a:t>
            </a:r>
          </a:p>
        </p:txBody>
      </p:sp>
      <p:sp>
        <p:nvSpPr>
          <p:cNvPr id="36" name="Text Box 21">
            <a:extLst>
              <a:ext uri="{FF2B5EF4-FFF2-40B4-BE49-F238E27FC236}">
                <a16:creationId xmlns:a16="http://schemas.microsoft.com/office/drawing/2014/main" id="{77D590BF-6C84-4507-9D9D-E236A22499AD}"/>
              </a:ext>
            </a:extLst>
          </p:cNvPr>
          <p:cNvSpPr txBox="1">
            <a:spLocks noChangeArrowheads="1"/>
          </p:cNvSpPr>
          <p:nvPr/>
        </p:nvSpPr>
        <p:spPr bwMode="auto">
          <a:xfrm>
            <a:off x="9935510" y="3276002"/>
            <a:ext cx="3177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Z</a:t>
            </a:r>
          </a:p>
        </p:txBody>
      </p:sp>
      <p:sp>
        <p:nvSpPr>
          <p:cNvPr id="37" name="Text Box 45">
            <a:extLst>
              <a:ext uri="{FF2B5EF4-FFF2-40B4-BE49-F238E27FC236}">
                <a16:creationId xmlns:a16="http://schemas.microsoft.com/office/drawing/2014/main" id="{97BFD3FD-E6BE-4EED-B930-48E83E205042}"/>
              </a:ext>
            </a:extLst>
          </p:cNvPr>
          <p:cNvSpPr txBox="1">
            <a:spLocks noChangeArrowheads="1"/>
          </p:cNvSpPr>
          <p:nvPr/>
        </p:nvSpPr>
        <p:spPr bwMode="auto">
          <a:xfrm>
            <a:off x="1411350" y="4216136"/>
            <a:ext cx="2274982" cy="683136"/>
          </a:xfrm>
          <a:prstGeom prst="rect">
            <a:avLst/>
          </a:prstGeom>
          <a:solidFill>
            <a:schemeClr val="bg1"/>
          </a:solidFill>
          <a:ln w="9525">
            <a:solidFill>
              <a:schemeClr val="tx2"/>
            </a:solidFill>
            <a:miter lim="800000"/>
            <a:headEnd/>
            <a:tailEnd/>
          </a:ln>
          <a:effectLst/>
        </p:spPr>
        <p:txBody>
          <a:bodyPr wrap="none">
            <a:spAutoFit/>
          </a:bodyPr>
          <a:lstStyle/>
          <a:p>
            <a:pPr algn="ctr">
              <a:lnSpc>
                <a:spcPct val="90000"/>
              </a:lnSpc>
            </a:pPr>
            <a:r>
              <a:rPr kumimoji="1" lang="zh-CN" altLang="en-US" sz="2133" b="1" dirty="0">
                <a:solidFill>
                  <a:srgbClr val="CC00CC"/>
                </a:solidFill>
                <a:latin typeface="微软雅黑" pitchFamily="34" charset="-122"/>
                <a:ea typeface="微软雅黑" pitchFamily="34" charset="-122"/>
              </a:rPr>
              <a:t>主机 </a:t>
            </a:r>
            <a:r>
              <a:rPr kumimoji="1" lang="en-US" altLang="zh-CN" sz="2133" b="1" dirty="0">
                <a:solidFill>
                  <a:srgbClr val="CC00CC"/>
                </a:solidFill>
                <a:latin typeface="微软雅黑" pitchFamily="34" charset="-122"/>
                <a:ea typeface="微软雅黑" pitchFamily="34" charset="-122"/>
              </a:rPr>
              <a:t>B </a:t>
            </a:r>
            <a:r>
              <a:rPr kumimoji="1" lang="zh-CN" altLang="en-US" sz="2133" b="1" dirty="0">
                <a:solidFill>
                  <a:srgbClr val="CC00CC"/>
                </a:solidFill>
                <a:latin typeface="微软雅黑" pitchFamily="34" charset="-122"/>
                <a:ea typeface="微软雅黑" pitchFamily="34" charset="-122"/>
              </a:rPr>
              <a:t>向 </a:t>
            </a:r>
            <a:r>
              <a:rPr kumimoji="1" lang="en-US" altLang="zh-CN" sz="2133" b="1" dirty="0">
                <a:solidFill>
                  <a:srgbClr val="CC00CC"/>
                </a:solidFill>
                <a:latin typeface="微软雅黑" pitchFamily="34" charset="-122"/>
                <a:ea typeface="微软雅黑" pitchFamily="34" charset="-122"/>
              </a:rPr>
              <a:t>A </a:t>
            </a:r>
            <a:r>
              <a:rPr kumimoji="1" lang="zh-CN" altLang="en-US" sz="2133" b="1" dirty="0">
                <a:solidFill>
                  <a:srgbClr val="0000FF"/>
                </a:solidFill>
                <a:latin typeface="微软雅黑" pitchFamily="34" charset="-122"/>
                <a:ea typeface="微软雅黑" pitchFamily="34" charset="-122"/>
              </a:rPr>
              <a:t>发送</a:t>
            </a:r>
          </a:p>
          <a:p>
            <a:pPr algn="ctr">
              <a:lnSpc>
                <a:spcPct val="90000"/>
              </a:lnSpc>
            </a:pPr>
            <a:r>
              <a:rPr kumimoji="1" lang="en-US" altLang="zh-CN" sz="2133" b="1" dirty="0">
                <a:solidFill>
                  <a:srgbClr val="0000FF"/>
                </a:solidFill>
                <a:latin typeface="微软雅黑" pitchFamily="34" charset="-122"/>
                <a:ea typeface="微软雅黑" pitchFamily="34" charset="-122"/>
              </a:rPr>
              <a:t>ARP </a:t>
            </a:r>
            <a:r>
              <a:rPr kumimoji="1" lang="zh-CN" altLang="en-US" sz="2133" b="1" dirty="0">
                <a:solidFill>
                  <a:srgbClr val="0000FF"/>
                </a:solidFill>
                <a:latin typeface="微软雅黑" pitchFamily="34" charset="-122"/>
                <a:ea typeface="微软雅黑" pitchFamily="34" charset="-122"/>
              </a:rPr>
              <a:t>响应分组 </a:t>
            </a:r>
          </a:p>
        </p:txBody>
      </p:sp>
      <p:sp>
        <p:nvSpPr>
          <p:cNvPr id="38" name="Text Box 46">
            <a:extLst>
              <a:ext uri="{FF2B5EF4-FFF2-40B4-BE49-F238E27FC236}">
                <a16:creationId xmlns:a16="http://schemas.microsoft.com/office/drawing/2014/main" id="{21682534-7CA3-46A3-97C4-5BE49CDFFF8D}"/>
              </a:ext>
            </a:extLst>
          </p:cNvPr>
          <p:cNvSpPr txBox="1">
            <a:spLocks noChangeArrowheads="1"/>
          </p:cNvSpPr>
          <p:nvPr/>
        </p:nvSpPr>
        <p:spPr bwMode="auto">
          <a:xfrm>
            <a:off x="1425782" y="1695526"/>
            <a:ext cx="2198038" cy="683136"/>
          </a:xfrm>
          <a:prstGeom prst="rect">
            <a:avLst/>
          </a:prstGeom>
          <a:solidFill>
            <a:schemeClr val="bg1"/>
          </a:solidFill>
          <a:ln w="9525">
            <a:solidFill>
              <a:schemeClr val="tx2"/>
            </a:solidFill>
            <a:miter lim="800000"/>
            <a:headEnd/>
            <a:tailEnd/>
          </a:ln>
          <a:effectLst/>
        </p:spPr>
        <p:txBody>
          <a:bodyPr wrap="none">
            <a:spAutoFit/>
          </a:bodyPr>
          <a:lstStyle/>
          <a:p>
            <a:pPr algn="ctr">
              <a:lnSpc>
                <a:spcPct val="90000"/>
              </a:lnSpc>
            </a:pPr>
            <a:r>
              <a:rPr kumimoji="1" lang="zh-CN" altLang="en-US" sz="2133" b="1" dirty="0">
                <a:solidFill>
                  <a:srgbClr val="CC00CC"/>
                </a:solidFill>
                <a:latin typeface="微软雅黑" pitchFamily="34" charset="-122"/>
                <a:ea typeface="微软雅黑" pitchFamily="34" charset="-122"/>
              </a:rPr>
              <a:t>主机 </a:t>
            </a:r>
            <a:r>
              <a:rPr kumimoji="1" lang="en-US" altLang="zh-CN" sz="2133" b="1" dirty="0">
                <a:solidFill>
                  <a:srgbClr val="CC00CC"/>
                </a:solidFill>
                <a:latin typeface="微软雅黑" pitchFamily="34" charset="-122"/>
                <a:ea typeface="微软雅黑" pitchFamily="34" charset="-122"/>
              </a:rPr>
              <a:t>A </a:t>
            </a:r>
            <a:r>
              <a:rPr kumimoji="1" lang="zh-CN" altLang="en-US" sz="2133" b="1" dirty="0">
                <a:solidFill>
                  <a:srgbClr val="0000FF"/>
                </a:solidFill>
                <a:latin typeface="微软雅黑" pitchFamily="34" charset="-122"/>
                <a:ea typeface="微软雅黑" pitchFamily="34" charset="-122"/>
              </a:rPr>
              <a:t>广播发送</a:t>
            </a:r>
          </a:p>
          <a:p>
            <a:pPr algn="ctr">
              <a:lnSpc>
                <a:spcPct val="90000"/>
              </a:lnSpc>
            </a:pPr>
            <a:r>
              <a:rPr kumimoji="1" lang="en-US" altLang="zh-CN" sz="2133" b="1" dirty="0">
                <a:solidFill>
                  <a:srgbClr val="0000FF"/>
                </a:solidFill>
                <a:latin typeface="微软雅黑" pitchFamily="34" charset="-122"/>
                <a:ea typeface="微软雅黑" pitchFamily="34" charset="-122"/>
              </a:rPr>
              <a:t>ARP </a:t>
            </a:r>
            <a:r>
              <a:rPr kumimoji="1" lang="zh-CN" altLang="en-US" sz="2133" b="1" dirty="0">
                <a:solidFill>
                  <a:srgbClr val="0000FF"/>
                </a:solidFill>
                <a:latin typeface="微软雅黑" pitchFamily="34" charset="-122"/>
                <a:ea typeface="微软雅黑" pitchFamily="34" charset="-122"/>
              </a:rPr>
              <a:t>请求分组 </a:t>
            </a:r>
          </a:p>
        </p:txBody>
      </p:sp>
      <p:sp>
        <p:nvSpPr>
          <p:cNvPr id="39" name="Text Box 48">
            <a:extLst>
              <a:ext uri="{FF2B5EF4-FFF2-40B4-BE49-F238E27FC236}">
                <a16:creationId xmlns:a16="http://schemas.microsoft.com/office/drawing/2014/main" id="{2688708C-55B3-44B8-BE4B-868932785203}"/>
              </a:ext>
            </a:extLst>
          </p:cNvPr>
          <p:cNvSpPr txBox="1">
            <a:spLocks noChangeArrowheads="1"/>
          </p:cNvSpPr>
          <p:nvPr/>
        </p:nvSpPr>
        <p:spPr bwMode="auto">
          <a:xfrm>
            <a:off x="4978152" y="2522765"/>
            <a:ext cx="1087156" cy="338554"/>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600" b="1" dirty="0">
                <a:latin typeface="微软雅黑" pitchFamily="34" charset="-122"/>
                <a:ea typeface="微软雅黑" pitchFamily="34" charset="-122"/>
              </a:rPr>
              <a:t>ARP </a:t>
            </a:r>
            <a:r>
              <a:rPr kumimoji="1" lang="zh-CN" altLang="en-US" sz="1600" b="1" dirty="0">
                <a:latin typeface="微软雅黑" pitchFamily="34" charset="-122"/>
                <a:ea typeface="微软雅黑" pitchFamily="34" charset="-122"/>
              </a:rPr>
              <a:t>请求</a:t>
            </a:r>
          </a:p>
        </p:txBody>
      </p:sp>
      <p:sp>
        <p:nvSpPr>
          <p:cNvPr id="40" name="AutoShape 49">
            <a:extLst>
              <a:ext uri="{FF2B5EF4-FFF2-40B4-BE49-F238E27FC236}">
                <a16:creationId xmlns:a16="http://schemas.microsoft.com/office/drawing/2014/main" id="{72A798A5-C70B-4223-ABBD-EC91C88E6C4A}"/>
              </a:ext>
            </a:extLst>
          </p:cNvPr>
          <p:cNvSpPr>
            <a:spLocks noChangeArrowheads="1"/>
          </p:cNvSpPr>
          <p:nvPr/>
        </p:nvSpPr>
        <p:spPr bwMode="auto">
          <a:xfrm>
            <a:off x="6260007" y="2601040"/>
            <a:ext cx="190448" cy="165532"/>
          </a:xfrm>
          <a:prstGeom prst="rightArrow">
            <a:avLst>
              <a:gd name="adj1" fmla="val 50000"/>
              <a:gd name="adj2" fmla="val 26550"/>
            </a:avLst>
          </a:prstGeom>
          <a:solidFill>
            <a:srgbClr val="99FFCC"/>
          </a:solidFill>
          <a:ln w="9525">
            <a:solidFill>
              <a:schemeClr val="tx1"/>
            </a:solidFill>
            <a:miter lim="800000"/>
            <a:headEnd/>
            <a:tailEnd/>
          </a:ln>
          <a:effec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41" name="Text Box 50">
            <a:extLst>
              <a:ext uri="{FF2B5EF4-FFF2-40B4-BE49-F238E27FC236}">
                <a16:creationId xmlns:a16="http://schemas.microsoft.com/office/drawing/2014/main" id="{E3E87915-D81E-4222-9854-8424169AF754}"/>
              </a:ext>
            </a:extLst>
          </p:cNvPr>
          <p:cNvSpPr txBox="1">
            <a:spLocks noChangeArrowheads="1"/>
          </p:cNvSpPr>
          <p:nvPr/>
        </p:nvSpPr>
        <p:spPr bwMode="auto">
          <a:xfrm>
            <a:off x="6662992" y="2522765"/>
            <a:ext cx="1087156" cy="338554"/>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600" b="1">
                <a:latin typeface="微软雅黑" pitchFamily="34" charset="-122"/>
                <a:ea typeface="微软雅黑" pitchFamily="34" charset="-122"/>
              </a:rPr>
              <a:t>ARP </a:t>
            </a:r>
            <a:r>
              <a:rPr kumimoji="1" lang="zh-CN" altLang="en-US" sz="1600" b="1">
                <a:latin typeface="微软雅黑" pitchFamily="34" charset="-122"/>
                <a:ea typeface="微软雅黑" pitchFamily="34" charset="-122"/>
              </a:rPr>
              <a:t>请求</a:t>
            </a:r>
          </a:p>
        </p:txBody>
      </p:sp>
      <p:sp>
        <p:nvSpPr>
          <p:cNvPr id="42" name="AutoShape 51">
            <a:extLst>
              <a:ext uri="{FF2B5EF4-FFF2-40B4-BE49-F238E27FC236}">
                <a16:creationId xmlns:a16="http://schemas.microsoft.com/office/drawing/2014/main" id="{FF58FEB6-9848-402A-90E1-9D1A0D852F89}"/>
              </a:ext>
            </a:extLst>
          </p:cNvPr>
          <p:cNvSpPr>
            <a:spLocks noChangeArrowheads="1"/>
          </p:cNvSpPr>
          <p:nvPr/>
        </p:nvSpPr>
        <p:spPr bwMode="auto">
          <a:xfrm>
            <a:off x="7918431" y="2621570"/>
            <a:ext cx="190448" cy="178364"/>
          </a:xfrm>
          <a:prstGeom prst="rightArrow">
            <a:avLst>
              <a:gd name="adj1" fmla="val 50000"/>
              <a:gd name="adj2" fmla="val 25000"/>
            </a:avLst>
          </a:prstGeom>
          <a:solidFill>
            <a:srgbClr val="99FFCC"/>
          </a:solidFill>
          <a:ln w="9525">
            <a:solidFill>
              <a:schemeClr val="tx1"/>
            </a:solidFill>
            <a:miter lim="800000"/>
            <a:headEnd/>
            <a:tailEnd/>
          </a:ln>
          <a:effec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43" name="Text Box 52">
            <a:extLst>
              <a:ext uri="{FF2B5EF4-FFF2-40B4-BE49-F238E27FC236}">
                <a16:creationId xmlns:a16="http://schemas.microsoft.com/office/drawing/2014/main" id="{C1A9F190-D0B3-4BDA-844F-7F1E0C7234AF}"/>
              </a:ext>
            </a:extLst>
          </p:cNvPr>
          <p:cNvSpPr txBox="1">
            <a:spLocks noChangeArrowheads="1"/>
          </p:cNvSpPr>
          <p:nvPr/>
        </p:nvSpPr>
        <p:spPr bwMode="auto">
          <a:xfrm>
            <a:off x="8314466" y="2522765"/>
            <a:ext cx="1087156" cy="338554"/>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600" b="1" dirty="0">
                <a:latin typeface="微软雅黑" pitchFamily="34" charset="-122"/>
                <a:ea typeface="微软雅黑" pitchFamily="34" charset="-122"/>
              </a:rPr>
              <a:t>ARP </a:t>
            </a:r>
            <a:r>
              <a:rPr kumimoji="1" lang="zh-CN" altLang="en-US" sz="1600" b="1" dirty="0">
                <a:latin typeface="微软雅黑" pitchFamily="34" charset="-122"/>
                <a:ea typeface="微软雅黑" pitchFamily="34" charset="-122"/>
              </a:rPr>
              <a:t>请求</a:t>
            </a:r>
          </a:p>
        </p:txBody>
      </p:sp>
      <p:sp>
        <p:nvSpPr>
          <p:cNvPr id="44" name="AutoShape 53">
            <a:extLst>
              <a:ext uri="{FF2B5EF4-FFF2-40B4-BE49-F238E27FC236}">
                <a16:creationId xmlns:a16="http://schemas.microsoft.com/office/drawing/2014/main" id="{C65F27DE-053D-4F6C-8768-D263A6D43C4B}"/>
              </a:ext>
            </a:extLst>
          </p:cNvPr>
          <p:cNvSpPr>
            <a:spLocks noChangeArrowheads="1"/>
          </p:cNvSpPr>
          <p:nvPr/>
        </p:nvSpPr>
        <p:spPr bwMode="auto">
          <a:xfrm>
            <a:off x="9587979" y="2592057"/>
            <a:ext cx="190448" cy="178365"/>
          </a:xfrm>
          <a:prstGeom prst="rightArrow">
            <a:avLst>
              <a:gd name="adj1" fmla="val 50000"/>
              <a:gd name="adj2" fmla="val 25000"/>
            </a:avLst>
          </a:prstGeom>
          <a:solidFill>
            <a:srgbClr val="99FFCC"/>
          </a:solidFill>
          <a:ln w="9525">
            <a:solidFill>
              <a:schemeClr val="tx1"/>
            </a:solidFill>
            <a:miter lim="800000"/>
            <a:headEnd/>
            <a:tailEnd/>
          </a:ln>
          <a:effectLst/>
        </p:spPr>
        <p:txBody>
          <a:bodyPr wrap="none" anchor="ctr"/>
          <a:lstStyle/>
          <a:p>
            <a:endParaRPr lang="zh-CN" altLang="en-US" sz="1600" b="1">
              <a:solidFill>
                <a:srgbClr val="0000CC"/>
              </a:solidFill>
              <a:latin typeface="微软雅黑" pitchFamily="34" charset="-122"/>
              <a:ea typeface="微软雅黑" pitchFamily="34" charset="-122"/>
            </a:endParaRPr>
          </a:p>
        </p:txBody>
      </p:sp>
      <p:grpSp>
        <p:nvGrpSpPr>
          <p:cNvPr id="45" name="Group 93">
            <a:extLst>
              <a:ext uri="{FF2B5EF4-FFF2-40B4-BE49-F238E27FC236}">
                <a16:creationId xmlns:a16="http://schemas.microsoft.com/office/drawing/2014/main" id="{611D6102-3CD1-42B5-8E2B-2742B81806D1}"/>
              </a:ext>
            </a:extLst>
          </p:cNvPr>
          <p:cNvGrpSpPr>
            <a:grpSpLocks/>
          </p:cNvGrpSpPr>
          <p:nvPr/>
        </p:nvGrpSpPr>
        <p:grpSpPr bwMode="auto">
          <a:xfrm>
            <a:off x="3235083" y="2533033"/>
            <a:ext cx="1392911" cy="338765"/>
            <a:chOff x="249" y="663"/>
            <a:chExt cx="1002" cy="264"/>
          </a:xfrm>
          <a:solidFill>
            <a:srgbClr val="99FFCC"/>
          </a:solidFill>
        </p:grpSpPr>
        <p:sp>
          <p:nvSpPr>
            <p:cNvPr id="46" name="AutoShape 5">
              <a:extLst>
                <a:ext uri="{FF2B5EF4-FFF2-40B4-BE49-F238E27FC236}">
                  <a16:creationId xmlns:a16="http://schemas.microsoft.com/office/drawing/2014/main" id="{198F2534-348A-4674-AEBE-1EEEF9FC0AD3}"/>
                </a:ext>
              </a:extLst>
            </p:cNvPr>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47" name="Text Box 54">
              <a:extLst>
                <a:ext uri="{FF2B5EF4-FFF2-40B4-BE49-F238E27FC236}">
                  <a16:creationId xmlns:a16="http://schemas.microsoft.com/office/drawing/2014/main" id="{AA3D373B-9823-41F9-91B6-9796C8C61629}"/>
                </a:ext>
              </a:extLst>
            </p:cNvPr>
            <p:cNvSpPr txBox="1">
              <a:spLocks noChangeArrowheads="1"/>
            </p:cNvSpPr>
            <p:nvPr/>
          </p:nvSpPr>
          <p:spPr bwMode="auto">
            <a:xfrm flipH="1">
              <a:off x="386" y="663"/>
              <a:ext cx="865" cy="264"/>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1600" b="1" dirty="0">
                  <a:latin typeface="微软雅黑" pitchFamily="34" charset="-122"/>
                  <a:ea typeface="微软雅黑" pitchFamily="34" charset="-122"/>
                </a:rPr>
                <a:t>ARP </a:t>
              </a:r>
              <a:r>
                <a:rPr kumimoji="1" lang="zh-CN" altLang="en-US" sz="1600" b="1" dirty="0">
                  <a:latin typeface="微软雅黑" pitchFamily="34" charset="-122"/>
                  <a:ea typeface="微软雅黑" pitchFamily="34" charset="-122"/>
                </a:rPr>
                <a:t>请求</a:t>
              </a:r>
            </a:p>
          </p:txBody>
        </p:sp>
      </p:grpSp>
      <p:sp>
        <p:nvSpPr>
          <p:cNvPr id="48" name="Text Box 55">
            <a:extLst>
              <a:ext uri="{FF2B5EF4-FFF2-40B4-BE49-F238E27FC236}">
                <a16:creationId xmlns:a16="http://schemas.microsoft.com/office/drawing/2014/main" id="{EF93DEF6-CE23-423B-9596-861B9576880E}"/>
              </a:ext>
            </a:extLst>
          </p:cNvPr>
          <p:cNvSpPr txBox="1">
            <a:spLocks noChangeArrowheads="1"/>
          </p:cNvSpPr>
          <p:nvPr/>
        </p:nvSpPr>
        <p:spPr bwMode="auto">
          <a:xfrm>
            <a:off x="4733646" y="3143831"/>
            <a:ext cx="11224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微软雅黑" pitchFamily="34" charset="-122"/>
                <a:ea typeface="微软雅黑" pitchFamily="34" charset="-122"/>
              </a:rPr>
              <a:t>209.0.0.5</a:t>
            </a:r>
          </a:p>
        </p:txBody>
      </p:sp>
      <p:sp>
        <p:nvSpPr>
          <p:cNvPr id="49" name="Text Box 57">
            <a:extLst>
              <a:ext uri="{FF2B5EF4-FFF2-40B4-BE49-F238E27FC236}">
                <a16:creationId xmlns:a16="http://schemas.microsoft.com/office/drawing/2014/main" id="{F961FF73-FA2B-4AC1-BAB7-214A5EC6E3B9}"/>
              </a:ext>
            </a:extLst>
          </p:cNvPr>
          <p:cNvSpPr txBox="1">
            <a:spLocks noChangeArrowheads="1"/>
          </p:cNvSpPr>
          <p:nvPr/>
        </p:nvSpPr>
        <p:spPr bwMode="auto">
          <a:xfrm>
            <a:off x="3606922" y="3761331"/>
            <a:ext cx="22268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00-00-C0-15-AD-18</a:t>
            </a:r>
          </a:p>
        </p:txBody>
      </p:sp>
      <p:sp>
        <p:nvSpPr>
          <p:cNvPr id="50" name="Text Box 58">
            <a:extLst>
              <a:ext uri="{FF2B5EF4-FFF2-40B4-BE49-F238E27FC236}">
                <a16:creationId xmlns:a16="http://schemas.microsoft.com/office/drawing/2014/main" id="{0AA8A197-880C-4EB3-A847-2D3049F0779A}"/>
              </a:ext>
            </a:extLst>
          </p:cNvPr>
          <p:cNvSpPr txBox="1">
            <a:spLocks noChangeArrowheads="1"/>
          </p:cNvSpPr>
          <p:nvPr/>
        </p:nvSpPr>
        <p:spPr bwMode="auto">
          <a:xfrm>
            <a:off x="6997123" y="6228791"/>
            <a:ext cx="21755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08-00-2B-00-EE-0A</a:t>
            </a:r>
          </a:p>
        </p:txBody>
      </p:sp>
      <p:sp>
        <p:nvSpPr>
          <p:cNvPr id="51" name="AutoShape 59">
            <a:extLst>
              <a:ext uri="{FF2B5EF4-FFF2-40B4-BE49-F238E27FC236}">
                <a16:creationId xmlns:a16="http://schemas.microsoft.com/office/drawing/2014/main" id="{F7EB881F-8590-4EEB-AC45-1A34DFE47103}"/>
              </a:ext>
            </a:extLst>
          </p:cNvPr>
          <p:cNvSpPr>
            <a:spLocks noChangeArrowheads="1"/>
          </p:cNvSpPr>
          <p:nvPr/>
        </p:nvSpPr>
        <p:spPr bwMode="auto">
          <a:xfrm>
            <a:off x="5559382" y="1687078"/>
            <a:ext cx="4934663" cy="574111"/>
          </a:xfrm>
          <a:prstGeom prst="wedgeRoundRectCallout">
            <a:avLst>
              <a:gd name="adj1" fmla="val -53383"/>
              <a:gd name="adj2" fmla="val 101764"/>
              <a:gd name="adj3" fmla="val 16667"/>
            </a:avLst>
          </a:prstGeom>
          <a:solidFill>
            <a:srgbClr val="00FFFF"/>
          </a:solidFill>
          <a:ln w="9525">
            <a:solidFill>
              <a:schemeClr val="tx1"/>
            </a:solidFill>
            <a:miter lim="800000"/>
            <a:headEnd/>
            <a:tailEnd/>
          </a:ln>
          <a:effectLst/>
        </p:spPr>
        <p:txBody>
          <a:bodyPr/>
          <a:lstStyle/>
          <a:p>
            <a:pPr algn="ctr"/>
            <a:endParaRPr kumimoji="1" lang="zh-CN" altLang="zh-CN" sz="1600" b="1">
              <a:solidFill>
                <a:srgbClr val="0000CC"/>
              </a:solidFill>
              <a:latin typeface="微软雅黑" pitchFamily="34" charset="-122"/>
              <a:ea typeface="微软雅黑" pitchFamily="34" charset="-122"/>
            </a:endParaRPr>
          </a:p>
        </p:txBody>
      </p:sp>
      <p:sp>
        <p:nvSpPr>
          <p:cNvPr id="52" name="Text Box 60">
            <a:extLst>
              <a:ext uri="{FF2B5EF4-FFF2-40B4-BE49-F238E27FC236}">
                <a16:creationId xmlns:a16="http://schemas.microsoft.com/office/drawing/2014/main" id="{FC64966E-9C2E-4638-8480-225D387C9873}"/>
              </a:ext>
            </a:extLst>
          </p:cNvPr>
          <p:cNvSpPr txBox="1">
            <a:spLocks noChangeArrowheads="1"/>
          </p:cNvSpPr>
          <p:nvPr/>
        </p:nvSpPr>
        <p:spPr bwMode="auto">
          <a:xfrm>
            <a:off x="5634007" y="1662937"/>
            <a:ext cx="49330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600" b="1" dirty="0">
                <a:latin typeface="微软雅黑" pitchFamily="34" charset="-122"/>
                <a:ea typeface="微软雅黑" pitchFamily="34" charset="-122"/>
              </a:rPr>
              <a:t>我是 </a:t>
            </a:r>
            <a:r>
              <a:rPr kumimoji="1" lang="en-US" altLang="zh-CN" sz="1600" b="1" dirty="0">
                <a:latin typeface="微软雅黑" pitchFamily="34" charset="-122"/>
                <a:ea typeface="微软雅黑" pitchFamily="34" charset="-122"/>
              </a:rPr>
              <a:t>209.0.0.5</a:t>
            </a:r>
            <a:r>
              <a:rPr kumimoji="1" lang="zh-CN" altLang="en-US" sz="1600" b="1" dirty="0">
                <a:latin typeface="微软雅黑" pitchFamily="34" charset="-122"/>
                <a:ea typeface="微软雅黑" pitchFamily="34" charset="-122"/>
              </a:rPr>
              <a:t>，硬件地址是 </a:t>
            </a:r>
            <a:r>
              <a:rPr kumimoji="1" lang="en-US" altLang="zh-CN" sz="1600" b="1" dirty="0">
                <a:latin typeface="微软雅黑" pitchFamily="34" charset="-122"/>
                <a:ea typeface="微软雅黑" pitchFamily="34" charset="-122"/>
              </a:rPr>
              <a:t>00-00-C0-15-AD-18</a:t>
            </a:r>
          </a:p>
          <a:p>
            <a:r>
              <a:rPr kumimoji="1" lang="zh-CN" altLang="en-US" sz="1600" b="1" dirty="0">
                <a:latin typeface="微软雅黑" pitchFamily="34" charset="-122"/>
                <a:ea typeface="微软雅黑" pitchFamily="34" charset="-122"/>
              </a:rPr>
              <a:t>我想知道主机 </a:t>
            </a:r>
            <a:r>
              <a:rPr kumimoji="1" lang="en-US" altLang="zh-CN" sz="1600" b="1" dirty="0">
                <a:latin typeface="微软雅黑" pitchFamily="34" charset="-122"/>
                <a:ea typeface="微软雅黑" pitchFamily="34" charset="-122"/>
              </a:rPr>
              <a:t>209.0.0.6 </a:t>
            </a:r>
            <a:r>
              <a:rPr kumimoji="1" lang="zh-CN" altLang="en-US" sz="1600" b="1" dirty="0">
                <a:latin typeface="微软雅黑" pitchFamily="34" charset="-122"/>
                <a:ea typeface="微软雅黑" pitchFamily="34" charset="-122"/>
              </a:rPr>
              <a:t>的硬件地址</a:t>
            </a:r>
          </a:p>
        </p:txBody>
      </p:sp>
      <p:sp>
        <p:nvSpPr>
          <p:cNvPr id="53" name="AutoShape 61">
            <a:extLst>
              <a:ext uri="{FF2B5EF4-FFF2-40B4-BE49-F238E27FC236}">
                <a16:creationId xmlns:a16="http://schemas.microsoft.com/office/drawing/2014/main" id="{13444BC0-3F6E-4A5B-8677-C46BC77B2F2B}"/>
              </a:ext>
            </a:extLst>
          </p:cNvPr>
          <p:cNvSpPr>
            <a:spLocks noChangeArrowheads="1"/>
          </p:cNvSpPr>
          <p:nvPr/>
        </p:nvSpPr>
        <p:spPr bwMode="auto">
          <a:xfrm>
            <a:off x="7146377" y="4222024"/>
            <a:ext cx="3408599" cy="587704"/>
          </a:xfrm>
          <a:prstGeom prst="wedgeRoundRectCallout">
            <a:avLst>
              <a:gd name="adj1" fmla="val -41387"/>
              <a:gd name="adj2" fmla="val 83711"/>
              <a:gd name="adj3" fmla="val 16667"/>
            </a:avLst>
          </a:prstGeom>
          <a:solidFill>
            <a:srgbClr val="00FF99"/>
          </a:solidFill>
          <a:ln w="9525">
            <a:solidFill>
              <a:schemeClr val="tx1"/>
            </a:solidFill>
            <a:miter lim="800000"/>
            <a:headEnd/>
            <a:tailEnd/>
          </a:ln>
          <a:effectLst/>
        </p:spPr>
        <p:txBody>
          <a:bodyPr/>
          <a:lstStyle/>
          <a:p>
            <a:pPr algn="ctr"/>
            <a:endParaRPr kumimoji="1" lang="zh-CN" altLang="zh-CN" sz="1600" b="1">
              <a:solidFill>
                <a:srgbClr val="0000CC"/>
              </a:solidFill>
              <a:latin typeface="微软雅黑" pitchFamily="34" charset="-122"/>
              <a:ea typeface="微软雅黑" pitchFamily="34" charset="-122"/>
            </a:endParaRPr>
          </a:p>
        </p:txBody>
      </p:sp>
      <p:sp>
        <p:nvSpPr>
          <p:cNvPr id="54" name="Text Box 62">
            <a:extLst>
              <a:ext uri="{FF2B5EF4-FFF2-40B4-BE49-F238E27FC236}">
                <a16:creationId xmlns:a16="http://schemas.microsoft.com/office/drawing/2014/main" id="{DC89300F-E911-4825-8CAF-8F0CC4FA943F}"/>
              </a:ext>
            </a:extLst>
          </p:cNvPr>
          <p:cNvSpPr txBox="1">
            <a:spLocks noChangeArrowheads="1"/>
          </p:cNvSpPr>
          <p:nvPr/>
        </p:nvSpPr>
        <p:spPr bwMode="auto">
          <a:xfrm>
            <a:off x="7250264" y="4222024"/>
            <a:ext cx="3412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600" b="1" dirty="0">
                <a:latin typeface="微软雅黑" pitchFamily="34" charset="-122"/>
                <a:ea typeface="微软雅黑" pitchFamily="34" charset="-122"/>
              </a:rPr>
              <a:t>我是 </a:t>
            </a:r>
            <a:r>
              <a:rPr kumimoji="1" lang="en-US" altLang="zh-CN" sz="1600" b="1" dirty="0">
                <a:latin typeface="微软雅黑" pitchFamily="34" charset="-122"/>
                <a:ea typeface="微软雅黑" pitchFamily="34" charset="-122"/>
              </a:rPr>
              <a:t>209.0.0.6</a:t>
            </a:r>
          </a:p>
          <a:p>
            <a:r>
              <a:rPr kumimoji="1" lang="zh-CN" altLang="en-US" sz="1600" b="1" dirty="0">
                <a:latin typeface="微软雅黑" pitchFamily="34" charset="-122"/>
                <a:ea typeface="微软雅黑" pitchFamily="34" charset="-122"/>
              </a:rPr>
              <a:t>硬件地址是 </a:t>
            </a:r>
            <a:r>
              <a:rPr kumimoji="1" lang="en-US" altLang="zh-CN" sz="1600" b="1" dirty="0">
                <a:latin typeface="微软雅黑" pitchFamily="34" charset="-122"/>
                <a:ea typeface="微软雅黑" pitchFamily="34" charset="-122"/>
              </a:rPr>
              <a:t>08-00-2B-00-EE-0A</a:t>
            </a:r>
          </a:p>
        </p:txBody>
      </p:sp>
      <p:sp>
        <p:nvSpPr>
          <p:cNvPr id="55" name="Line 83">
            <a:extLst>
              <a:ext uri="{FF2B5EF4-FFF2-40B4-BE49-F238E27FC236}">
                <a16:creationId xmlns:a16="http://schemas.microsoft.com/office/drawing/2014/main" id="{CA6355EC-672E-48D3-97AD-998B5E519E0C}"/>
              </a:ext>
            </a:extLst>
          </p:cNvPr>
          <p:cNvSpPr>
            <a:spLocks noChangeShapeType="1"/>
          </p:cNvSpPr>
          <p:nvPr/>
        </p:nvSpPr>
        <p:spPr bwMode="auto">
          <a:xfrm>
            <a:off x="2909260" y="5348671"/>
            <a:ext cx="7516433" cy="1668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56" name="Text Box 84">
            <a:extLst>
              <a:ext uri="{FF2B5EF4-FFF2-40B4-BE49-F238E27FC236}">
                <a16:creationId xmlns:a16="http://schemas.microsoft.com/office/drawing/2014/main" id="{55B817E7-18E2-4920-8519-C7F4E9F9E818}"/>
              </a:ext>
            </a:extLst>
          </p:cNvPr>
          <p:cNvSpPr txBox="1">
            <a:spLocks noChangeArrowheads="1"/>
          </p:cNvSpPr>
          <p:nvPr/>
        </p:nvSpPr>
        <p:spPr bwMode="auto">
          <a:xfrm>
            <a:off x="4895756" y="5761861"/>
            <a:ext cx="3385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A</a:t>
            </a:r>
          </a:p>
        </p:txBody>
      </p:sp>
      <p:sp>
        <p:nvSpPr>
          <p:cNvPr id="57" name="Text Box 85">
            <a:extLst>
              <a:ext uri="{FF2B5EF4-FFF2-40B4-BE49-F238E27FC236}">
                <a16:creationId xmlns:a16="http://schemas.microsoft.com/office/drawing/2014/main" id="{74A2FFAE-4766-40B7-A2FB-CCD265F929E5}"/>
              </a:ext>
            </a:extLst>
          </p:cNvPr>
          <p:cNvSpPr txBox="1">
            <a:spLocks noChangeArrowheads="1"/>
          </p:cNvSpPr>
          <p:nvPr/>
        </p:nvSpPr>
        <p:spPr bwMode="auto">
          <a:xfrm>
            <a:off x="6637590" y="5661770"/>
            <a:ext cx="3177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Y</a:t>
            </a:r>
          </a:p>
        </p:txBody>
      </p:sp>
      <p:sp>
        <p:nvSpPr>
          <p:cNvPr id="58" name="Text Box 86">
            <a:extLst>
              <a:ext uri="{FF2B5EF4-FFF2-40B4-BE49-F238E27FC236}">
                <a16:creationId xmlns:a16="http://schemas.microsoft.com/office/drawing/2014/main" id="{04F3D6B9-D687-4379-8BC4-74B2C1130A0D}"/>
              </a:ext>
            </a:extLst>
          </p:cNvPr>
          <p:cNvSpPr txBox="1">
            <a:spLocks noChangeArrowheads="1"/>
          </p:cNvSpPr>
          <p:nvPr/>
        </p:nvSpPr>
        <p:spPr bwMode="auto">
          <a:xfrm>
            <a:off x="3733606" y="5661770"/>
            <a:ext cx="3289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X</a:t>
            </a:r>
          </a:p>
        </p:txBody>
      </p:sp>
      <p:sp>
        <p:nvSpPr>
          <p:cNvPr id="59" name="Text Box 87">
            <a:extLst>
              <a:ext uri="{FF2B5EF4-FFF2-40B4-BE49-F238E27FC236}">
                <a16:creationId xmlns:a16="http://schemas.microsoft.com/office/drawing/2014/main" id="{2BDF825F-FC0D-49C7-8850-2231A486ED21}"/>
              </a:ext>
            </a:extLst>
          </p:cNvPr>
          <p:cNvSpPr txBox="1">
            <a:spLocks noChangeArrowheads="1"/>
          </p:cNvSpPr>
          <p:nvPr/>
        </p:nvSpPr>
        <p:spPr bwMode="auto">
          <a:xfrm>
            <a:off x="8161171" y="5761861"/>
            <a:ext cx="3257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B</a:t>
            </a:r>
          </a:p>
        </p:txBody>
      </p:sp>
      <p:sp>
        <p:nvSpPr>
          <p:cNvPr id="60" name="Text Box 88">
            <a:extLst>
              <a:ext uri="{FF2B5EF4-FFF2-40B4-BE49-F238E27FC236}">
                <a16:creationId xmlns:a16="http://schemas.microsoft.com/office/drawing/2014/main" id="{965C0B61-5619-4B18-A91F-22E36A07965A}"/>
              </a:ext>
            </a:extLst>
          </p:cNvPr>
          <p:cNvSpPr txBox="1">
            <a:spLocks noChangeArrowheads="1"/>
          </p:cNvSpPr>
          <p:nvPr/>
        </p:nvSpPr>
        <p:spPr bwMode="auto">
          <a:xfrm>
            <a:off x="9955831" y="5661770"/>
            <a:ext cx="3177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CC"/>
                </a:solidFill>
                <a:latin typeface="微软雅黑" pitchFamily="34" charset="-122"/>
                <a:ea typeface="微软雅黑" pitchFamily="34" charset="-122"/>
              </a:rPr>
              <a:t>Z</a:t>
            </a:r>
          </a:p>
        </p:txBody>
      </p:sp>
      <p:sp>
        <p:nvSpPr>
          <p:cNvPr id="61" name="Text Box 89">
            <a:extLst>
              <a:ext uri="{FF2B5EF4-FFF2-40B4-BE49-F238E27FC236}">
                <a16:creationId xmlns:a16="http://schemas.microsoft.com/office/drawing/2014/main" id="{6ED598E7-18CB-4B88-A324-5A1BC66B471E}"/>
              </a:ext>
            </a:extLst>
          </p:cNvPr>
          <p:cNvSpPr txBox="1">
            <a:spLocks noChangeArrowheads="1"/>
          </p:cNvSpPr>
          <p:nvPr/>
        </p:nvSpPr>
        <p:spPr bwMode="auto">
          <a:xfrm>
            <a:off x="4753963" y="5529602"/>
            <a:ext cx="11224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微软雅黑" pitchFamily="34" charset="-122"/>
                <a:ea typeface="微软雅黑" pitchFamily="34" charset="-122"/>
              </a:rPr>
              <a:t>209.0.0.5</a:t>
            </a:r>
          </a:p>
        </p:txBody>
      </p:sp>
      <p:sp>
        <p:nvSpPr>
          <p:cNvPr id="62" name="Text Box 91">
            <a:extLst>
              <a:ext uri="{FF2B5EF4-FFF2-40B4-BE49-F238E27FC236}">
                <a16:creationId xmlns:a16="http://schemas.microsoft.com/office/drawing/2014/main" id="{79061C6F-8583-4571-9EF7-62DCA60C3158}"/>
              </a:ext>
            </a:extLst>
          </p:cNvPr>
          <p:cNvSpPr txBox="1">
            <a:spLocks noChangeArrowheads="1"/>
          </p:cNvSpPr>
          <p:nvPr/>
        </p:nvSpPr>
        <p:spPr bwMode="auto">
          <a:xfrm>
            <a:off x="3516432" y="6255739"/>
            <a:ext cx="22268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00-00-C0-15-AD-18</a:t>
            </a:r>
          </a:p>
        </p:txBody>
      </p:sp>
      <p:sp>
        <p:nvSpPr>
          <p:cNvPr id="63" name="Freeform 97">
            <a:extLst>
              <a:ext uri="{FF2B5EF4-FFF2-40B4-BE49-F238E27FC236}">
                <a16:creationId xmlns:a16="http://schemas.microsoft.com/office/drawing/2014/main" id="{7AB2A809-739B-4FD1-A5BE-3FD1328476FA}"/>
              </a:ext>
            </a:extLst>
          </p:cNvPr>
          <p:cNvSpPr>
            <a:spLocks/>
          </p:cNvSpPr>
          <p:nvPr/>
        </p:nvSpPr>
        <p:spPr bwMode="auto">
          <a:xfrm>
            <a:off x="4686379" y="3025777"/>
            <a:ext cx="1701520"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64" name="Freeform 98">
            <a:extLst>
              <a:ext uri="{FF2B5EF4-FFF2-40B4-BE49-F238E27FC236}">
                <a16:creationId xmlns:a16="http://schemas.microsoft.com/office/drawing/2014/main" id="{A28F73C0-C11A-4DF5-ABE8-689A90ACED28}"/>
              </a:ext>
            </a:extLst>
          </p:cNvPr>
          <p:cNvSpPr>
            <a:spLocks/>
          </p:cNvSpPr>
          <p:nvPr/>
        </p:nvSpPr>
        <p:spPr bwMode="auto">
          <a:xfrm>
            <a:off x="4684989" y="3025777"/>
            <a:ext cx="3216761"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65" name="Freeform 101">
            <a:extLst>
              <a:ext uri="{FF2B5EF4-FFF2-40B4-BE49-F238E27FC236}">
                <a16:creationId xmlns:a16="http://schemas.microsoft.com/office/drawing/2014/main" id="{C00B115C-22B9-4470-96D6-D68B71A54F16}"/>
              </a:ext>
            </a:extLst>
          </p:cNvPr>
          <p:cNvSpPr>
            <a:spLocks/>
          </p:cNvSpPr>
          <p:nvPr/>
        </p:nvSpPr>
        <p:spPr bwMode="auto">
          <a:xfrm>
            <a:off x="4684989" y="3025777"/>
            <a:ext cx="5108729"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66" name="Freeform 102">
            <a:extLst>
              <a:ext uri="{FF2B5EF4-FFF2-40B4-BE49-F238E27FC236}">
                <a16:creationId xmlns:a16="http://schemas.microsoft.com/office/drawing/2014/main" id="{B7F7B7D6-5C3B-4D5A-84C5-47A5AC1436E1}"/>
              </a:ext>
            </a:extLst>
          </p:cNvPr>
          <p:cNvSpPr>
            <a:spLocks/>
          </p:cNvSpPr>
          <p:nvPr/>
        </p:nvSpPr>
        <p:spPr bwMode="auto">
          <a:xfrm flipH="1">
            <a:off x="3488087" y="3025777"/>
            <a:ext cx="1196901"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67" name="Freeform 103">
            <a:extLst>
              <a:ext uri="{FF2B5EF4-FFF2-40B4-BE49-F238E27FC236}">
                <a16:creationId xmlns:a16="http://schemas.microsoft.com/office/drawing/2014/main" id="{2CFE8889-E9CB-4A7F-99AF-EC519FD6E9C1}"/>
              </a:ext>
            </a:extLst>
          </p:cNvPr>
          <p:cNvSpPr>
            <a:spLocks/>
          </p:cNvSpPr>
          <p:nvPr/>
        </p:nvSpPr>
        <p:spPr bwMode="auto">
          <a:xfrm flipH="1">
            <a:off x="4687236" y="5412831"/>
            <a:ext cx="3216761"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cxnSp>
        <p:nvCxnSpPr>
          <p:cNvPr id="68" name="直接连接符 67">
            <a:extLst>
              <a:ext uri="{FF2B5EF4-FFF2-40B4-BE49-F238E27FC236}">
                <a16:creationId xmlns:a16="http://schemas.microsoft.com/office/drawing/2014/main" id="{A7AC3687-0A35-45F4-ACBD-E9F87EA1825C}"/>
              </a:ext>
            </a:extLst>
          </p:cNvPr>
          <p:cNvCxnSpPr/>
          <p:nvPr/>
        </p:nvCxnSpPr>
        <p:spPr>
          <a:xfrm>
            <a:off x="742618" y="4082155"/>
            <a:ext cx="10731701"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69" name="Text Box 90">
            <a:extLst>
              <a:ext uri="{FF2B5EF4-FFF2-40B4-BE49-F238E27FC236}">
                <a16:creationId xmlns:a16="http://schemas.microsoft.com/office/drawing/2014/main" id="{7FA839C3-9DC2-4FE2-A994-BD7F54854DC2}"/>
              </a:ext>
            </a:extLst>
          </p:cNvPr>
          <p:cNvSpPr txBox="1">
            <a:spLocks noChangeArrowheads="1"/>
          </p:cNvSpPr>
          <p:nvPr/>
        </p:nvSpPr>
        <p:spPr bwMode="auto">
          <a:xfrm>
            <a:off x="7969333" y="5443627"/>
            <a:ext cx="11224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微软雅黑" pitchFamily="34" charset="-122"/>
                <a:ea typeface="微软雅黑" pitchFamily="34" charset="-122"/>
              </a:rPr>
              <a:t>209.0.0.6</a:t>
            </a:r>
          </a:p>
        </p:txBody>
      </p:sp>
      <p:sp>
        <p:nvSpPr>
          <p:cNvPr id="70" name="文本框 69">
            <a:extLst>
              <a:ext uri="{FF2B5EF4-FFF2-40B4-BE49-F238E27FC236}">
                <a16:creationId xmlns:a16="http://schemas.microsoft.com/office/drawing/2014/main" id="{464D2910-305A-43D4-9A62-64DF62BD7EE4}"/>
              </a:ext>
            </a:extLst>
          </p:cNvPr>
          <p:cNvSpPr txBox="1"/>
          <p:nvPr/>
        </p:nvSpPr>
        <p:spPr>
          <a:xfrm>
            <a:off x="10083099" y="4867587"/>
            <a:ext cx="1836799" cy="461665"/>
          </a:xfrm>
          <a:prstGeom prst="rect">
            <a:avLst/>
          </a:prstGeom>
          <a:noFill/>
        </p:spPr>
        <p:txBody>
          <a:bodyPr wrap="square" rtlCol="0">
            <a:spAutoFit/>
          </a:bodyPr>
          <a:lstStyle/>
          <a:p>
            <a:r>
              <a:rPr lang="zh-CN" altLang="en-US" sz="2400" b="1" dirty="0">
                <a:solidFill>
                  <a:srgbClr val="FF0000"/>
                </a:solidFill>
              </a:rPr>
              <a:t>有没有认证？</a:t>
            </a:r>
          </a:p>
        </p:txBody>
      </p:sp>
    </p:spTree>
    <p:extLst>
      <p:ext uri="{BB962C8B-B14F-4D97-AF65-F5344CB8AC3E}">
        <p14:creationId xmlns:p14="http://schemas.microsoft.com/office/powerpoint/2010/main" val="177061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2" fill="hold" grpId="0" nodeType="afterEffect">
                                  <p:stCondLst>
                                    <p:cond delay="250"/>
                                  </p:stCondLst>
                                  <p:childTnLst>
                                    <p:set>
                                      <p:cBhvr>
                                        <p:cTn id="9" dur="1" fill="hold">
                                          <p:stCondLst>
                                            <p:cond delay="0"/>
                                          </p:stCondLst>
                                        </p:cTn>
                                        <p:tgtEl>
                                          <p:spTgt spid="66"/>
                                        </p:tgtEl>
                                        <p:attrNameLst>
                                          <p:attrName>style.visibility</p:attrName>
                                        </p:attrNameLst>
                                      </p:cBhvr>
                                      <p:to>
                                        <p:strVal val="visible"/>
                                      </p:to>
                                    </p:set>
                                    <p:animEffect transition="in" filter="wipe(right)">
                                      <p:cBhvr>
                                        <p:cTn id="10" dur="1000"/>
                                        <p:tgtEl>
                                          <p:spTgt spid="66"/>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1000"/>
                                        <p:tgtEl>
                                          <p:spTgt spid="63"/>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64"/>
                                        </p:tgtEl>
                                        <p:attrNameLst>
                                          <p:attrName>style.visibility</p:attrName>
                                        </p:attrNameLst>
                                      </p:cBhvr>
                                      <p:to>
                                        <p:strVal val="visible"/>
                                      </p:to>
                                    </p:set>
                                    <p:animEffect transition="in" filter="wipe(left)">
                                      <p:cBhvr>
                                        <p:cTn id="16" dur="1250"/>
                                        <p:tgtEl>
                                          <p:spTgt spid="64"/>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1500"/>
                                        <p:tgtEl>
                                          <p:spTgt spid="65"/>
                                        </p:tgtEl>
                                      </p:cBhvr>
                                    </p:animEffect>
                                  </p:childTnLst>
                                </p:cTn>
                              </p:par>
                            </p:childTnLst>
                          </p:cTn>
                        </p:par>
                        <p:par>
                          <p:cTn id="20" fill="hold">
                            <p:stCondLst>
                              <p:cond delay="4750"/>
                            </p:stCondLst>
                            <p:childTnLst>
                              <p:par>
                                <p:cTn id="21" presetID="35" presetClass="emph" presetSubtype="0" repeatCount="3000" fill="hold" grpId="0" nodeType="afterEffect">
                                  <p:stCondLst>
                                    <p:cond delay="500"/>
                                  </p:stCondLst>
                                  <p:childTnLst>
                                    <p:anim calcmode="discrete" valueType="str">
                                      <p:cBhvr>
                                        <p:cTn id="22" dur="1000" fill="hold"/>
                                        <p:tgtEl>
                                          <p:spTgt spid="37"/>
                                        </p:tgtEl>
                                        <p:attrNameLst>
                                          <p:attrName>style.visibility</p:attrName>
                                        </p:attrNameLst>
                                      </p:cBhvr>
                                      <p:tavLst>
                                        <p:tav tm="0">
                                          <p:val>
                                            <p:strVal val="hidden"/>
                                          </p:val>
                                        </p:tav>
                                        <p:tav tm="50000">
                                          <p:val>
                                            <p:strVal val="visible"/>
                                          </p:val>
                                        </p:tav>
                                      </p:tavLst>
                                    </p:anim>
                                  </p:childTnLst>
                                </p:cTn>
                              </p:par>
                            </p:childTnLst>
                          </p:cTn>
                        </p:par>
                        <p:par>
                          <p:cTn id="23" fill="hold">
                            <p:stCondLst>
                              <p:cond delay="8250"/>
                            </p:stCondLst>
                            <p:childTnLst>
                              <p:par>
                                <p:cTn id="24" presetID="22" presetClass="entr" presetSubtype="2" fill="hold" grpId="0" nodeType="afterEffect">
                                  <p:stCondLst>
                                    <p:cond delay="250"/>
                                  </p:stCondLst>
                                  <p:childTnLst>
                                    <p:set>
                                      <p:cBhvr>
                                        <p:cTn id="25" dur="1" fill="hold">
                                          <p:stCondLst>
                                            <p:cond delay="0"/>
                                          </p:stCondLst>
                                        </p:cTn>
                                        <p:tgtEl>
                                          <p:spTgt spid="67"/>
                                        </p:tgtEl>
                                        <p:attrNameLst>
                                          <p:attrName>style.visibility</p:attrName>
                                        </p:attrNameLst>
                                      </p:cBhvr>
                                      <p:to>
                                        <p:strVal val="visible"/>
                                      </p:to>
                                    </p:set>
                                    <p:animEffect transition="in" filter="wipe(right)">
                                      <p:cBhvr>
                                        <p:cTn id="26" dur="1250"/>
                                        <p:tgtEl>
                                          <p:spTgt spid="67"/>
                                        </p:tgtEl>
                                      </p:cBhvr>
                                    </p:animEffect>
                                  </p:childTnLst>
                                </p:cTn>
                              </p:par>
                            </p:childTnLst>
                          </p:cTn>
                        </p:par>
                        <p:par>
                          <p:cTn id="27" fill="hold">
                            <p:stCondLst>
                              <p:cond delay="9750"/>
                            </p:stCondLst>
                            <p:childTnLst>
                              <p:par>
                                <p:cTn id="28" presetID="35" presetClass="emph" presetSubtype="0" repeatCount="3000" fill="hold" grpId="0" nodeType="afterEffect">
                                  <p:stCondLst>
                                    <p:cond delay="250"/>
                                  </p:stCondLst>
                                  <p:childTnLst>
                                    <p:anim calcmode="discrete" valueType="str">
                                      <p:cBhvr>
                                        <p:cTn id="29" dur="10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down)">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0" grpId="0"/>
      <p:bldP spid="63" grpId="0" animBg="1"/>
      <p:bldP spid="64" grpId="0" animBg="1"/>
      <p:bldP spid="65" grpId="0" animBg="1"/>
      <p:bldP spid="66" grpId="0" animBg="1"/>
      <p:bldP spid="67" grpId="0" animBg="1"/>
      <p:bldP spid="7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4E67556-54E4-4596-8DD6-B82051130B46}"/>
              </a:ext>
            </a:extLst>
          </p:cNvPr>
          <p:cNvPicPr>
            <a:picLocks noChangeAspect="1"/>
          </p:cNvPicPr>
          <p:nvPr/>
        </p:nvPicPr>
        <p:blipFill>
          <a:blip r:embed="rId2"/>
          <a:stretch>
            <a:fillRect/>
          </a:stretch>
        </p:blipFill>
        <p:spPr>
          <a:xfrm>
            <a:off x="1165459" y="2143268"/>
            <a:ext cx="9679004" cy="4675094"/>
          </a:xfrm>
          <a:prstGeom prst="rect">
            <a:avLst/>
          </a:prstGeom>
        </p:spPr>
      </p:pic>
      <p:sp>
        <p:nvSpPr>
          <p:cNvPr id="2" name="标题 1">
            <a:extLst>
              <a:ext uri="{FF2B5EF4-FFF2-40B4-BE49-F238E27FC236}">
                <a16:creationId xmlns:a16="http://schemas.microsoft.com/office/drawing/2014/main" id="{8AC46F11-58D8-4EA1-82ED-267F3AB93893}"/>
              </a:ext>
            </a:extLst>
          </p:cNvPr>
          <p:cNvSpPr>
            <a:spLocks noGrp="1"/>
          </p:cNvSpPr>
          <p:nvPr>
            <p:ph type="title"/>
          </p:nvPr>
        </p:nvSpPr>
        <p:spPr/>
        <p:txBody>
          <a:bodyPr/>
          <a:lstStyle/>
          <a:p>
            <a:r>
              <a:rPr lang="zh-CN" altLang="en-US" dirty="0"/>
              <a:t>背景资料</a:t>
            </a:r>
          </a:p>
        </p:txBody>
      </p:sp>
      <p:sp>
        <p:nvSpPr>
          <p:cNvPr id="10" name="流程图: 顺序访问存储器 9">
            <a:extLst>
              <a:ext uri="{FF2B5EF4-FFF2-40B4-BE49-F238E27FC236}">
                <a16:creationId xmlns:a16="http://schemas.microsoft.com/office/drawing/2014/main" id="{875B8F15-0B98-44AB-9D28-3D4D3FBAF6C7}"/>
              </a:ext>
            </a:extLst>
          </p:cNvPr>
          <p:cNvSpPr/>
          <p:nvPr/>
        </p:nvSpPr>
        <p:spPr>
          <a:xfrm>
            <a:off x="1227221" y="4957020"/>
            <a:ext cx="2300438" cy="1236846"/>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b="1" dirty="0">
                <a:latin typeface="微软雅黑" pitchFamily="34" charset="-122"/>
                <a:ea typeface="微软雅黑" pitchFamily="34" charset="-122"/>
              </a:rPr>
              <a:t>我是 </a:t>
            </a:r>
            <a:r>
              <a:rPr kumimoji="1" lang="en-US" altLang="zh-CN" sz="1400" b="1" dirty="0">
                <a:latin typeface="微软雅黑" pitchFamily="34" charset="-122"/>
                <a:ea typeface="微软雅黑" pitchFamily="34" charset="-122"/>
              </a:rPr>
              <a:t>209.0.0.6</a:t>
            </a:r>
          </a:p>
          <a:p>
            <a:r>
              <a:rPr kumimoji="1" lang="zh-CN" altLang="en-US" sz="1400" b="1" dirty="0">
                <a:latin typeface="微软雅黑" pitchFamily="34" charset="-122"/>
                <a:ea typeface="微软雅黑" pitchFamily="34" charset="-122"/>
              </a:rPr>
              <a:t>硬件地址是 </a:t>
            </a:r>
            <a:r>
              <a:rPr kumimoji="1" lang="en-US" altLang="zh-CN" sz="1400" b="1" dirty="0">
                <a:latin typeface="微软雅黑" pitchFamily="34" charset="-122"/>
                <a:ea typeface="微软雅黑" pitchFamily="34" charset="-122"/>
              </a:rPr>
              <a:t>XX-XX-2B-00-EE-0A</a:t>
            </a:r>
          </a:p>
          <a:p>
            <a:pPr algn="ctr"/>
            <a:endParaRPr lang="zh-CN" altLang="en-US" sz="1600" dirty="0"/>
          </a:p>
        </p:txBody>
      </p:sp>
      <p:pic>
        <p:nvPicPr>
          <p:cNvPr id="16" name="内容占位符 15">
            <a:extLst>
              <a:ext uri="{FF2B5EF4-FFF2-40B4-BE49-F238E27FC236}">
                <a16:creationId xmlns:a16="http://schemas.microsoft.com/office/drawing/2014/main" id="{7C21960F-7443-4B3F-B8B1-7AA1892769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0873" y="5822767"/>
            <a:ext cx="1130967" cy="742197"/>
          </a:xfrm>
        </p:spPr>
      </p:pic>
      <p:sp>
        <p:nvSpPr>
          <p:cNvPr id="6" name="Freeform 97">
            <a:extLst>
              <a:ext uri="{FF2B5EF4-FFF2-40B4-BE49-F238E27FC236}">
                <a16:creationId xmlns:a16="http://schemas.microsoft.com/office/drawing/2014/main" id="{0D3DD822-B4AD-4706-8042-4BBD99C226D3}"/>
              </a:ext>
            </a:extLst>
          </p:cNvPr>
          <p:cNvSpPr>
            <a:spLocks/>
          </p:cNvSpPr>
          <p:nvPr/>
        </p:nvSpPr>
        <p:spPr bwMode="auto">
          <a:xfrm>
            <a:off x="3727602" y="5193355"/>
            <a:ext cx="1085030" cy="555625"/>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CC"/>
              </a:solidFill>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26DDFB69-7022-45F8-8A08-67794484BDE2}"/>
              </a:ext>
            </a:extLst>
          </p:cNvPr>
          <p:cNvSpPr txBox="1"/>
          <p:nvPr/>
        </p:nvSpPr>
        <p:spPr>
          <a:xfrm>
            <a:off x="838200" y="1586555"/>
            <a:ext cx="2537861" cy="461665"/>
          </a:xfrm>
          <a:prstGeom prst="rect">
            <a:avLst/>
          </a:prstGeom>
          <a:noFill/>
        </p:spPr>
        <p:txBody>
          <a:bodyPr wrap="square" rtlCol="0">
            <a:spAutoFit/>
          </a:bodyPr>
          <a:lstStyle/>
          <a:p>
            <a:r>
              <a:rPr lang="en-US" altLang="zh-CN" sz="2400" dirty="0"/>
              <a:t>ARP</a:t>
            </a:r>
            <a:r>
              <a:rPr lang="zh-CN" altLang="en-US" sz="2400" dirty="0"/>
              <a:t>欺骗攻击</a:t>
            </a:r>
          </a:p>
        </p:txBody>
      </p:sp>
    </p:spTree>
    <p:extLst>
      <p:ext uri="{BB962C8B-B14F-4D97-AF65-F5344CB8AC3E}">
        <p14:creationId xmlns:p14="http://schemas.microsoft.com/office/powerpoint/2010/main" val="355871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13EC8-62C2-4083-9582-3BA8B49958D1}"/>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5B0C9ECC-B23F-4CB3-A95F-6BF35D4A1C95}"/>
              </a:ext>
            </a:extLst>
          </p:cNvPr>
          <p:cNvSpPr>
            <a:spLocks noGrp="1"/>
          </p:cNvSpPr>
          <p:nvPr>
            <p:ph idx="1"/>
          </p:nvPr>
        </p:nvSpPr>
        <p:spPr>
          <a:xfrm>
            <a:off x="838200" y="1825625"/>
            <a:ext cx="10515600" cy="4146851"/>
          </a:xfrm>
        </p:spPr>
        <p:txBody>
          <a:bodyPr>
            <a:normAutofit/>
          </a:bodyPr>
          <a:lstStyle/>
          <a:p>
            <a:r>
              <a:rPr lang="en-US" altLang="zh-CN" dirty="0" err="1"/>
              <a:t>Scapy</a:t>
            </a:r>
            <a:r>
              <a:rPr lang="zh-CN" altLang="en-US" dirty="0"/>
              <a:t>简介</a:t>
            </a:r>
            <a:endParaRPr lang="en-US" altLang="zh-CN" dirty="0"/>
          </a:p>
          <a:p>
            <a:pPr lvl="1"/>
            <a:r>
              <a:rPr lang="en-US" altLang="zh-CN" dirty="0" err="1"/>
              <a:t>Scapy</a:t>
            </a:r>
            <a:r>
              <a:rPr lang="zh-CN" altLang="en-US" dirty="0"/>
              <a:t>是一个 </a:t>
            </a:r>
            <a:r>
              <a:rPr lang="en-US" altLang="zh-CN" dirty="0"/>
              <a:t>Python</a:t>
            </a:r>
            <a:r>
              <a:rPr lang="zh-CN" altLang="en-US" dirty="0"/>
              <a:t>程序，它允许用户发送、嗅探、分析和伪造网络包。这种能力允许构建能够探测、扫描或攻击网络的工具。</a:t>
            </a:r>
          </a:p>
          <a:p>
            <a:pPr lvl="1"/>
            <a:r>
              <a:rPr lang="en-US" altLang="zh-CN" dirty="0" err="1"/>
              <a:t>Scapy</a:t>
            </a:r>
            <a:r>
              <a:rPr lang="zh-CN" altLang="en-US" dirty="0"/>
              <a:t>是一个强大的交互式包操作程序。它能够伪造或解码大量协议的数据包，在网络上发送它们，捕获它们，匹配请求和响应，等等。</a:t>
            </a:r>
            <a:r>
              <a:rPr lang="en-US" altLang="zh-CN" dirty="0" err="1"/>
              <a:t>Scapy</a:t>
            </a:r>
            <a:r>
              <a:rPr lang="zh-CN" altLang="en-US" dirty="0"/>
              <a:t>可以轻松地处理大多数经典任务，如扫描、跟踪、探测、单元测试、攻击或网络发现。</a:t>
            </a:r>
            <a:endParaRPr lang="en-US" altLang="zh-CN" dirty="0"/>
          </a:p>
          <a:p>
            <a:pPr lvl="1"/>
            <a:r>
              <a:rPr lang="en-US" altLang="zh-CN" dirty="0" err="1"/>
              <a:t>Scapy’s</a:t>
            </a:r>
            <a:r>
              <a:rPr lang="en-US" altLang="zh-CN" dirty="0"/>
              <a:t> paradigm is to propose a Domain Specific Language (DSL) that enables a powerful and fast description of any kind of packet. </a:t>
            </a:r>
          </a:p>
          <a:p>
            <a:pPr lvl="1"/>
            <a:r>
              <a:rPr lang="en-US" altLang="zh-CN" dirty="0"/>
              <a:t>It enables you to build exactly the packets you want</a:t>
            </a:r>
            <a:r>
              <a:rPr lang="zh-CN" altLang="en-US" dirty="0"/>
              <a:t>！</a:t>
            </a:r>
            <a:endParaRPr lang="en-US" altLang="zh-CN" dirty="0"/>
          </a:p>
          <a:p>
            <a:pPr lvl="1"/>
            <a:endParaRPr lang="en-US" altLang="zh-CN" dirty="0"/>
          </a:p>
          <a:p>
            <a:pPr lvl="1"/>
            <a:endParaRPr lang="zh-CN" altLang="en-US" dirty="0"/>
          </a:p>
        </p:txBody>
      </p:sp>
      <p:sp>
        <p:nvSpPr>
          <p:cNvPr id="4" name="文本框 3">
            <a:extLst>
              <a:ext uri="{FF2B5EF4-FFF2-40B4-BE49-F238E27FC236}">
                <a16:creationId xmlns:a16="http://schemas.microsoft.com/office/drawing/2014/main" id="{6250E392-5713-4B1E-B981-9C91EC808614}"/>
              </a:ext>
            </a:extLst>
          </p:cNvPr>
          <p:cNvSpPr txBox="1"/>
          <p:nvPr/>
        </p:nvSpPr>
        <p:spPr>
          <a:xfrm>
            <a:off x="539015" y="6213107"/>
            <a:ext cx="8046720" cy="738664"/>
          </a:xfrm>
          <a:prstGeom prst="rect">
            <a:avLst/>
          </a:prstGeom>
          <a:noFill/>
        </p:spPr>
        <p:txBody>
          <a:bodyPr wrap="square" rtlCol="0">
            <a:spAutoFit/>
          </a:bodyPr>
          <a:lstStyle/>
          <a:p>
            <a:pPr lvl="1"/>
            <a:r>
              <a:rPr lang="zh-CN" altLang="en-US" sz="1400" dirty="0"/>
              <a:t>中文文档（疑似机翻，可读性一般）：</a:t>
            </a:r>
            <a:r>
              <a:rPr lang="en-US" altLang="zh-CN" sz="1400" dirty="0">
                <a:hlinkClick r:id="rId2"/>
              </a:rPr>
              <a:t>https://www.osgeo.cn/scapy/</a:t>
            </a:r>
            <a:endParaRPr lang="en-US" altLang="zh-CN" sz="1400" dirty="0"/>
          </a:p>
          <a:p>
            <a:pPr lvl="1"/>
            <a:r>
              <a:rPr lang="zh-CN" altLang="en-US" sz="1400" dirty="0"/>
              <a:t>英文文档（官方最新）：</a:t>
            </a:r>
            <a:r>
              <a:rPr lang="en-US" altLang="zh-CN" sz="1400" dirty="0">
                <a:hlinkClick r:id="rId3"/>
              </a:rPr>
              <a:t>https://scapy.readthedocs.io/en/latest/</a:t>
            </a:r>
            <a:endParaRPr lang="en-US" altLang="zh-CN" sz="1400" dirty="0"/>
          </a:p>
          <a:p>
            <a:endParaRPr lang="zh-CN" altLang="en-US" sz="1400" dirty="0"/>
          </a:p>
        </p:txBody>
      </p:sp>
    </p:spTree>
    <p:extLst>
      <p:ext uri="{BB962C8B-B14F-4D97-AF65-F5344CB8AC3E}">
        <p14:creationId xmlns:p14="http://schemas.microsoft.com/office/powerpoint/2010/main" val="2743403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6DCF2-9D06-4CE2-A466-0550F122C98A}"/>
              </a:ext>
            </a:extLst>
          </p:cNvPr>
          <p:cNvSpPr>
            <a:spLocks noGrp="1"/>
          </p:cNvSpPr>
          <p:nvPr>
            <p:ph type="title"/>
          </p:nvPr>
        </p:nvSpPr>
        <p:spPr/>
        <p:txBody>
          <a:bodyPr/>
          <a:lstStyle/>
          <a:p>
            <a:r>
              <a:rPr lang="zh-CN" altLang="en-US" dirty="0"/>
              <a:t>实验内容</a:t>
            </a:r>
          </a:p>
        </p:txBody>
      </p:sp>
      <p:sp>
        <p:nvSpPr>
          <p:cNvPr id="3" name="内容占位符 2">
            <a:extLst>
              <a:ext uri="{FF2B5EF4-FFF2-40B4-BE49-F238E27FC236}">
                <a16:creationId xmlns:a16="http://schemas.microsoft.com/office/drawing/2014/main" id="{66BC2613-E9AA-4D5F-B970-0DC22FB24D0D}"/>
              </a:ext>
            </a:extLst>
          </p:cNvPr>
          <p:cNvSpPr>
            <a:spLocks noGrp="1"/>
          </p:cNvSpPr>
          <p:nvPr>
            <p:ph idx="1"/>
          </p:nvPr>
        </p:nvSpPr>
        <p:spPr>
          <a:xfrm>
            <a:off x="838200" y="1825625"/>
            <a:ext cx="10440858" cy="4321418"/>
          </a:xfrm>
        </p:spPr>
        <p:txBody>
          <a:bodyPr>
            <a:normAutofit/>
          </a:bodyPr>
          <a:lstStyle/>
          <a:p>
            <a:r>
              <a:rPr lang="zh-CN" altLang="en-US" dirty="0">
                <a:effectLst/>
                <a:ea typeface="等线" panose="02010600030101010101" pitchFamily="2" charset="-122"/>
                <a:cs typeface="Times New Roman" panose="02020603050405020304" pitchFamily="18" charset="0"/>
              </a:rPr>
              <a:t>工控系统开发过程</a:t>
            </a:r>
            <a:endParaRPr lang="en-US" altLang="zh-CN" dirty="0">
              <a:effectLst/>
              <a:ea typeface="等线" panose="02010600030101010101" pitchFamily="2" charset="-122"/>
              <a:cs typeface="Times New Roman" panose="02020603050405020304" pitchFamily="18" charset="0"/>
            </a:endParaRPr>
          </a:p>
          <a:p>
            <a:pPr marL="800100" lvl="1" indent="-342900">
              <a:buFont typeface="+mj-lt"/>
              <a:buAutoNum type="arabicPeriod"/>
            </a:pPr>
            <a:r>
              <a:rPr lang="zh-CN" altLang="en-US" sz="2000" dirty="0">
                <a:effectLst/>
                <a:ea typeface="等线" panose="02010600030101010101" pitchFamily="2" charset="-122"/>
                <a:cs typeface="Times New Roman" panose="02020603050405020304" pitchFamily="18" charset="0"/>
              </a:rPr>
              <a:t>下载安装</a:t>
            </a:r>
            <a:r>
              <a:rPr lang="en-US" altLang="zh-CN" sz="2000" dirty="0">
                <a:effectLst/>
                <a:ea typeface="等线" panose="02010600030101010101" pitchFamily="2" charset="-122"/>
                <a:cs typeface="Times New Roman" panose="02020603050405020304" pitchFamily="18" charset="0"/>
              </a:rPr>
              <a:t>STEP 7-MicroWIN SMART</a:t>
            </a:r>
            <a:r>
              <a:rPr lang="zh-CN" altLang="en-US" sz="2000" dirty="0">
                <a:effectLst/>
                <a:ea typeface="等线" panose="02010600030101010101" pitchFamily="2" charset="-122"/>
                <a:cs typeface="Times New Roman" panose="02020603050405020304" pitchFamily="18" charset="0"/>
              </a:rPr>
              <a:t>软件，</a:t>
            </a:r>
            <a:endParaRPr lang="en-US" altLang="zh-CN" sz="2000" dirty="0">
              <a:effectLst/>
              <a:ea typeface="等线" panose="02010600030101010101" pitchFamily="2" charset="-122"/>
              <a:cs typeface="Times New Roman" panose="02020603050405020304" pitchFamily="18" charset="0"/>
            </a:endParaRPr>
          </a:p>
          <a:p>
            <a:pPr marL="800100" lvl="1" indent="-342900">
              <a:buFont typeface="+mj-lt"/>
              <a:buAutoNum type="arabicPeriod"/>
            </a:pPr>
            <a:r>
              <a:rPr lang="zh-CN" altLang="en-US" sz="2000" dirty="0">
                <a:effectLst/>
                <a:ea typeface="等线" panose="02010600030101010101" pitchFamily="2" charset="-122"/>
                <a:cs typeface="Times New Roman" panose="02020603050405020304" pitchFamily="18" charset="0"/>
              </a:rPr>
              <a:t>用网线连接电脑与试验箱</a:t>
            </a:r>
            <a:endParaRPr lang="en-US" altLang="zh-CN" sz="2000" dirty="0">
              <a:effectLst/>
              <a:ea typeface="等线" panose="02010600030101010101" pitchFamily="2" charset="-122"/>
              <a:cs typeface="Times New Roman" panose="02020603050405020304" pitchFamily="18" charset="0"/>
            </a:endParaRPr>
          </a:p>
          <a:p>
            <a:pPr marL="800100" lvl="1" indent="-342900">
              <a:buFont typeface="+mj-lt"/>
              <a:buAutoNum type="arabicPeriod"/>
            </a:pPr>
            <a:r>
              <a:rPr lang="zh-CN" altLang="en-US" sz="2000" dirty="0">
                <a:effectLst/>
                <a:ea typeface="等线" panose="02010600030101010101" pitchFamily="2" charset="-122"/>
                <a:cs typeface="Times New Roman" panose="02020603050405020304" pitchFamily="18" charset="0"/>
              </a:rPr>
              <a:t>配置电脑的</a:t>
            </a:r>
            <a:r>
              <a:rPr lang="en-US" altLang="zh-CN" sz="2000" dirty="0">
                <a:effectLst/>
                <a:ea typeface="等线" panose="02010600030101010101" pitchFamily="2" charset="-122"/>
                <a:cs typeface="Times New Roman" panose="02020603050405020304" pitchFamily="18" charset="0"/>
              </a:rPr>
              <a:t>IP</a:t>
            </a:r>
            <a:r>
              <a:rPr lang="zh-CN" altLang="en-US" sz="2000" dirty="0">
                <a:effectLst/>
                <a:ea typeface="等线" panose="02010600030101010101" pitchFamily="2" charset="-122"/>
                <a:cs typeface="Times New Roman" panose="02020603050405020304" pitchFamily="18" charset="0"/>
              </a:rPr>
              <a:t>地址，使其能与</a:t>
            </a:r>
            <a:r>
              <a:rPr lang="en-US" altLang="zh-CN" sz="2000" dirty="0">
                <a:effectLst/>
                <a:ea typeface="等线" panose="02010600030101010101" pitchFamily="2" charset="-122"/>
                <a:cs typeface="Times New Roman" panose="02020603050405020304" pitchFamily="18" charset="0"/>
              </a:rPr>
              <a:t>PLC</a:t>
            </a:r>
            <a:r>
              <a:rPr lang="zh-CN" altLang="en-US" sz="2000" dirty="0">
                <a:effectLst/>
                <a:ea typeface="等线" panose="02010600030101010101" pitchFamily="2" charset="-122"/>
                <a:cs typeface="Times New Roman" panose="02020603050405020304" pitchFamily="18" charset="0"/>
              </a:rPr>
              <a:t>通信</a:t>
            </a:r>
            <a:endParaRPr lang="en-US" altLang="zh-CN" sz="20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400" dirty="0">
                <a:ea typeface="等线" panose="02010600030101010101" pitchFamily="2" charset="-122"/>
                <a:cs typeface="Times New Roman" panose="02020603050405020304" pitchFamily="18" charset="0"/>
              </a:rPr>
              <a:t>配置</a:t>
            </a:r>
            <a:r>
              <a:rPr lang="en-US" altLang="zh-CN" sz="1400" dirty="0">
                <a:ea typeface="等线" panose="02010600030101010101" pitchFamily="2" charset="-122"/>
                <a:cs typeface="Times New Roman" panose="02020603050405020304" pitchFamily="18" charset="0"/>
              </a:rPr>
              <a:t>IP</a:t>
            </a:r>
            <a:r>
              <a:rPr lang="zh-CN" altLang="en-US" sz="1400" dirty="0">
                <a:ea typeface="等线" panose="02010600030101010101" pitchFamily="2" charset="-122"/>
                <a:cs typeface="Times New Roman" panose="02020603050405020304" pitchFamily="18" charset="0"/>
              </a:rPr>
              <a:t>：“网络和</a:t>
            </a:r>
            <a:r>
              <a:rPr lang="en-US" altLang="zh-CN" sz="1400" dirty="0">
                <a:ea typeface="等线" panose="02010600030101010101" pitchFamily="2" charset="-122"/>
                <a:cs typeface="Times New Roman" panose="02020603050405020304" pitchFamily="18" charset="0"/>
              </a:rPr>
              <a:t>Internet</a:t>
            </a:r>
            <a:r>
              <a:rPr lang="zh-CN" altLang="en-US" sz="1400" dirty="0">
                <a:ea typeface="等线" panose="02010600030101010101" pitchFamily="2" charset="-122"/>
                <a:cs typeface="Times New Roman" panose="02020603050405020304" pitchFamily="18" charset="0"/>
              </a:rPr>
              <a:t>设置”</a:t>
            </a:r>
            <a:r>
              <a:rPr lang="en-US" altLang="zh-CN" sz="1400" dirty="0">
                <a:ea typeface="等线" panose="02010600030101010101" pitchFamily="2" charset="-122"/>
                <a:cs typeface="Times New Roman" panose="02020603050405020304" pitchFamily="18" charset="0"/>
              </a:rPr>
              <a:t>——</a:t>
            </a:r>
            <a:r>
              <a:rPr lang="zh-CN" altLang="en-US" sz="1400" dirty="0">
                <a:ea typeface="等线" panose="02010600030101010101" pitchFamily="2" charset="-122"/>
                <a:cs typeface="Times New Roman" panose="02020603050405020304" pitchFamily="18" charset="0"/>
              </a:rPr>
              <a:t>更改适配器选项</a:t>
            </a:r>
            <a:r>
              <a:rPr lang="en-US" altLang="zh-CN" sz="1400" dirty="0">
                <a:ea typeface="等线" panose="02010600030101010101" pitchFamily="2" charset="-122"/>
                <a:cs typeface="Times New Roman" panose="02020603050405020304" pitchFamily="18" charset="0"/>
              </a:rPr>
              <a:t>——</a:t>
            </a:r>
            <a:r>
              <a:rPr lang="zh-CN" altLang="en-US" sz="1400" dirty="0">
                <a:ea typeface="等线" panose="02010600030101010101" pitchFamily="2" charset="-122"/>
                <a:cs typeface="Times New Roman" panose="02020603050405020304" pitchFamily="18" charset="0"/>
              </a:rPr>
              <a:t>右键点击对应的网络接口</a:t>
            </a:r>
            <a:r>
              <a:rPr lang="en-US" altLang="zh-CN" sz="1400" dirty="0">
                <a:ea typeface="等线" panose="02010600030101010101" pitchFamily="2" charset="-122"/>
                <a:cs typeface="Times New Roman" panose="02020603050405020304" pitchFamily="18" charset="0"/>
              </a:rPr>
              <a:t>——</a:t>
            </a:r>
            <a:r>
              <a:rPr lang="zh-CN" altLang="en-US" sz="1400" dirty="0">
                <a:ea typeface="等线" panose="02010600030101010101" pitchFamily="2" charset="-122"/>
                <a:cs typeface="Times New Roman" panose="02020603050405020304" pitchFamily="18" charset="0"/>
              </a:rPr>
              <a:t>属性</a:t>
            </a:r>
            <a:r>
              <a:rPr lang="en-US" altLang="zh-CN" sz="1400" dirty="0">
                <a:ea typeface="等线" panose="02010600030101010101" pitchFamily="2" charset="-122"/>
                <a:cs typeface="Times New Roman" panose="02020603050405020304" pitchFamily="18" charset="0"/>
              </a:rPr>
              <a:t>——IPV4</a:t>
            </a:r>
          </a:p>
          <a:p>
            <a:pPr marL="1257300" lvl="2" indent="-342900">
              <a:buFont typeface="+mj-lt"/>
              <a:buAutoNum type="alphaLcParenR"/>
            </a:pPr>
            <a:r>
              <a:rPr lang="zh-CN" altLang="en-US" sz="1400" dirty="0">
                <a:effectLst/>
                <a:ea typeface="等线" panose="02010600030101010101" pitchFamily="2" charset="-122"/>
                <a:cs typeface="Times New Roman" panose="02020603050405020304" pitchFamily="18" charset="0"/>
              </a:rPr>
              <a:t>电脑</a:t>
            </a:r>
            <a:r>
              <a:rPr lang="en-US" altLang="zh-CN" sz="1400" dirty="0">
                <a:effectLst/>
                <a:ea typeface="等线" panose="02010600030101010101" pitchFamily="2" charset="-122"/>
                <a:cs typeface="Times New Roman" panose="02020603050405020304" pitchFamily="18" charset="0"/>
              </a:rPr>
              <a:t>IP</a:t>
            </a:r>
            <a:r>
              <a:rPr lang="zh-CN" altLang="en-US" sz="1400" dirty="0">
                <a:effectLst/>
                <a:ea typeface="等线" panose="02010600030101010101" pitchFamily="2" charset="-122"/>
                <a:cs typeface="Times New Roman" panose="02020603050405020304" pitchFamily="18" charset="0"/>
              </a:rPr>
              <a:t>地址可设置为</a:t>
            </a:r>
            <a:r>
              <a:rPr lang="en-US" altLang="zh-CN" sz="1400" dirty="0">
                <a:effectLst/>
                <a:ea typeface="等线" panose="02010600030101010101" pitchFamily="2" charset="-122"/>
                <a:cs typeface="Times New Roman" panose="02020603050405020304" pitchFamily="18" charset="0"/>
              </a:rPr>
              <a:t>192.168.1.99</a:t>
            </a:r>
            <a:r>
              <a:rPr lang="zh-CN" altLang="en-US" sz="1400" dirty="0">
                <a:effectLst/>
                <a:ea typeface="等线" panose="02010600030101010101" pitchFamily="2" charset="-122"/>
                <a:cs typeface="Times New Roman" panose="02020603050405020304" pitchFamily="18" charset="0"/>
              </a:rPr>
              <a:t>，子网掩码</a:t>
            </a:r>
            <a:r>
              <a:rPr lang="en-US" altLang="zh-CN" sz="1400" dirty="0">
                <a:effectLst/>
                <a:ea typeface="等线" panose="02010600030101010101" pitchFamily="2" charset="-122"/>
                <a:cs typeface="Times New Roman" panose="02020603050405020304" pitchFamily="18" charset="0"/>
              </a:rPr>
              <a:t>255.255.255.0</a:t>
            </a:r>
            <a:r>
              <a:rPr lang="zh-CN" altLang="en-US" sz="1400" dirty="0">
                <a:effectLst/>
                <a:ea typeface="等线" panose="02010600030101010101" pitchFamily="2" charset="-122"/>
                <a:cs typeface="Times New Roman" panose="02020603050405020304" pitchFamily="18" charset="0"/>
              </a:rPr>
              <a:t>，网关</a:t>
            </a:r>
            <a:r>
              <a:rPr lang="en-US" altLang="zh-CN" sz="1400" dirty="0">
                <a:effectLst/>
                <a:ea typeface="等线" panose="02010600030101010101" pitchFamily="2" charset="-122"/>
                <a:cs typeface="Times New Roman" panose="02020603050405020304" pitchFamily="18" charset="0"/>
              </a:rPr>
              <a:t>192.168.1.1</a:t>
            </a:r>
          </a:p>
          <a:p>
            <a:pPr marL="1257300" lvl="2" indent="-342900">
              <a:buFont typeface="+mj-lt"/>
              <a:buAutoNum type="alphaLcParenR"/>
            </a:pPr>
            <a:r>
              <a:rPr lang="zh-CN" altLang="en-US" sz="1400" dirty="0">
                <a:effectLst/>
                <a:ea typeface="等线" panose="02010600030101010101" pitchFamily="2" charset="-122"/>
                <a:cs typeface="Times New Roman" panose="02020603050405020304" pitchFamily="18" charset="0"/>
              </a:rPr>
              <a:t>注意：电脑需要与实验箱处于同一局域网内，需要设置演示</a:t>
            </a:r>
            <a:r>
              <a:rPr lang="en-US" altLang="zh-CN" sz="1400" dirty="0">
                <a:effectLst/>
                <a:ea typeface="等线" panose="02010600030101010101" pitchFamily="2" charset="-122"/>
                <a:cs typeface="Times New Roman" panose="02020603050405020304" pitchFamily="18" charset="0"/>
              </a:rPr>
              <a:t>PC</a:t>
            </a:r>
            <a:r>
              <a:rPr lang="zh-CN" altLang="en-US" sz="1400" dirty="0">
                <a:effectLst/>
                <a:ea typeface="等线" panose="02010600030101010101" pitchFamily="2" charset="-122"/>
                <a:cs typeface="Times New Roman" panose="02020603050405020304" pitchFamily="18" charset="0"/>
              </a:rPr>
              <a:t>的对应网络接口的</a:t>
            </a:r>
            <a:r>
              <a:rPr lang="en-US" altLang="zh-CN" sz="1400" dirty="0">
                <a:effectLst/>
                <a:ea typeface="等线" panose="02010600030101010101" pitchFamily="2" charset="-122"/>
                <a:cs typeface="Times New Roman" panose="02020603050405020304" pitchFamily="18" charset="0"/>
              </a:rPr>
              <a:t>IP</a:t>
            </a:r>
            <a:r>
              <a:rPr lang="zh-CN" altLang="en-US" sz="1400" dirty="0">
                <a:effectLst/>
                <a:ea typeface="等线" panose="02010600030101010101" pitchFamily="2" charset="-122"/>
                <a:cs typeface="Times New Roman" panose="02020603050405020304" pitchFamily="18" charset="0"/>
              </a:rPr>
              <a:t>地址，试验箱局域网</a:t>
            </a:r>
            <a:r>
              <a:rPr lang="en-US" altLang="zh-CN" sz="1400" dirty="0">
                <a:effectLst/>
                <a:ea typeface="等线" panose="02010600030101010101" pitchFamily="2" charset="-122"/>
                <a:cs typeface="Times New Roman" panose="02020603050405020304" pitchFamily="18" charset="0"/>
              </a:rPr>
              <a:t>IP</a:t>
            </a:r>
            <a:r>
              <a:rPr lang="zh-CN" altLang="en-US" sz="1400" dirty="0">
                <a:effectLst/>
                <a:ea typeface="等线" panose="02010600030101010101" pitchFamily="2" charset="-122"/>
                <a:cs typeface="Times New Roman" panose="02020603050405020304" pitchFamily="18" charset="0"/>
              </a:rPr>
              <a:t>分布为</a:t>
            </a:r>
            <a:r>
              <a:rPr lang="en-US" altLang="zh-CN" sz="1400" dirty="0">
                <a:effectLst/>
                <a:ea typeface="等线" panose="02010600030101010101" pitchFamily="2" charset="-122"/>
                <a:cs typeface="Times New Roman" panose="02020603050405020304" pitchFamily="18" charset="0"/>
              </a:rPr>
              <a:t>192.168.1.XXX</a:t>
            </a:r>
            <a:r>
              <a:rPr lang="zh-CN" altLang="en-US"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XXX</a:t>
            </a:r>
            <a:r>
              <a:rPr lang="zh-CN" altLang="en-US" sz="1400" dirty="0">
                <a:effectLst/>
                <a:ea typeface="等线" panose="02010600030101010101" pitchFamily="2" charset="-122"/>
                <a:cs typeface="Times New Roman" panose="02020603050405020304" pitchFamily="18" charset="0"/>
              </a:rPr>
              <a:t>范围为</a:t>
            </a:r>
            <a:r>
              <a:rPr lang="en-US" altLang="zh-CN" sz="1400" dirty="0">
                <a:effectLst/>
                <a:ea typeface="等线" panose="02010600030101010101" pitchFamily="2" charset="-122"/>
                <a:cs typeface="Times New Roman" panose="02020603050405020304" pitchFamily="18" charset="0"/>
              </a:rPr>
              <a:t>1-254</a:t>
            </a:r>
            <a:r>
              <a:rPr lang="zh-CN" altLang="en-US" sz="1400" dirty="0">
                <a:effectLst/>
                <a:ea typeface="等线" panose="02010600030101010101" pitchFamily="2" charset="-122"/>
                <a:cs typeface="Times New Roman" panose="02020603050405020304" pitchFamily="18" charset="0"/>
              </a:rPr>
              <a:t>，其中</a:t>
            </a:r>
            <a:r>
              <a:rPr lang="en-US" altLang="zh-CN" sz="1400" dirty="0">
                <a:effectLst/>
                <a:ea typeface="等线" panose="02010600030101010101" pitchFamily="2" charset="-122"/>
                <a:cs typeface="Times New Roman" panose="02020603050405020304" pitchFamily="18" charset="0"/>
              </a:rPr>
              <a:t>1</a:t>
            </a:r>
            <a:r>
              <a:rPr lang="zh-CN" altLang="en-US"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3</a:t>
            </a:r>
            <a:r>
              <a:rPr lang="zh-CN" altLang="en-US"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4</a:t>
            </a:r>
            <a:r>
              <a:rPr lang="zh-CN" altLang="en-US"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70</a:t>
            </a:r>
            <a:r>
              <a:rPr lang="zh-CN" altLang="en-US"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158</a:t>
            </a:r>
            <a:r>
              <a:rPr lang="zh-CN" altLang="en-US" sz="1400" dirty="0">
                <a:effectLst/>
                <a:ea typeface="等线" panose="02010600030101010101" pitchFamily="2" charset="-122"/>
                <a:cs typeface="Times New Roman" panose="02020603050405020304" pitchFamily="18" charset="0"/>
              </a:rPr>
              <a:t>地址已被占用，其余地址可自定义设置为电脑的</a:t>
            </a:r>
            <a:r>
              <a:rPr lang="en-US" altLang="zh-CN" sz="1400" dirty="0">
                <a:effectLst/>
                <a:ea typeface="等线" panose="02010600030101010101" pitchFamily="2" charset="-122"/>
                <a:cs typeface="Times New Roman" panose="02020603050405020304" pitchFamily="18" charset="0"/>
              </a:rPr>
              <a:t>IP</a:t>
            </a:r>
            <a:r>
              <a:rPr lang="zh-CN" altLang="en-US" sz="1400" dirty="0">
                <a:effectLst/>
                <a:ea typeface="等线" panose="02010600030101010101" pitchFamily="2" charset="-122"/>
                <a:cs typeface="Times New Roman" panose="02020603050405020304" pitchFamily="18" charset="0"/>
              </a:rPr>
              <a:t>地址。注意其中</a:t>
            </a:r>
            <a:r>
              <a:rPr lang="en-US" altLang="zh-CN" sz="1400" dirty="0">
                <a:ea typeface="等线" panose="02010600030101010101" pitchFamily="2" charset="-122"/>
                <a:cs typeface="Times New Roman" panose="02020603050405020304" pitchFamily="18" charset="0"/>
              </a:rPr>
              <a:t>192.168.1.3</a:t>
            </a:r>
            <a:r>
              <a:rPr lang="zh-CN" altLang="en-US" sz="1400" dirty="0">
                <a:ea typeface="等线" panose="02010600030101010101" pitchFamily="2" charset="-122"/>
                <a:cs typeface="Times New Roman" panose="02020603050405020304" pitchFamily="18" charset="0"/>
              </a:rPr>
              <a:t>为</a:t>
            </a:r>
            <a:r>
              <a:rPr lang="en-US" altLang="zh-CN" sz="1400" dirty="0">
                <a:ea typeface="等线" panose="02010600030101010101" pitchFamily="2" charset="-122"/>
                <a:cs typeface="Times New Roman" panose="02020603050405020304" pitchFamily="18" charset="0"/>
              </a:rPr>
              <a:t>PLC</a:t>
            </a:r>
            <a:r>
              <a:rPr lang="zh-CN" altLang="en-US" sz="1400" dirty="0">
                <a:ea typeface="等线" panose="02010600030101010101" pitchFamily="2" charset="-122"/>
                <a:cs typeface="Times New Roman" panose="02020603050405020304" pitchFamily="18" charset="0"/>
              </a:rPr>
              <a:t>的地址。</a:t>
            </a:r>
            <a:endParaRPr lang="en-US" altLang="zh-CN" sz="14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400" dirty="0">
                <a:solidFill>
                  <a:srgbClr val="FF0000"/>
                </a:solidFill>
                <a:effectLst/>
                <a:ea typeface="等线" panose="02010600030101010101" pitchFamily="2" charset="-122"/>
                <a:cs typeface="Times New Roman" panose="02020603050405020304" pitchFamily="18" charset="0"/>
              </a:rPr>
              <a:t>使用命令行</a:t>
            </a:r>
            <a:r>
              <a:rPr lang="en-US" altLang="zh-CN" sz="1400" dirty="0">
                <a:solidFill>
                  <a:srgbClr val="FF0000"/>
                </a:solidFill>
                <a:effectLst/>
                <a:ea typeface="等线" panose="02010600030101010101" pitchFamily="2" charset="-122"/>
                <a:cs typeface="Times New Roman" panose="02020603050405020304" pitchFamily="18" charset="0"/>
              </a:rPr>
              <a:t>ping</a:t>
            </a:r>
            <a:r>
              <a:rPr lang="zh-CN" altLang="en-US" sz="1400" dirty="0">
                <a:solidFill>
                  <a:srgbClr val="FF0000"/>
                </a:solidFill>
                <a:ea typeface="等线" panose="02010600030101010101" pitchFamily="2" charset="-122"/>
                <a:cs typeface="Times New Roman" panose="02020603050405020304" pitchFamily="18" charset="0"/>
              </a:rPr>
              <a:t>一下</a:t>
            </a:r>
            <a:r>
              <a:rPr lang="en-US" altLang="zh-CN" sz="1400" dirty="0">
                <a:solidFill>
                  <a:srgbClr val="FF0000"/>
                </a:solidFill>
                <a:ea typeface="等线" panose="02010600030101010101" pitchFamily="2" charset="-122"/>
                <a:cs typeface="Times New Roman" panose="02020603050405020304" pitchFamily="18" charset="0"/>
              </a:rPr>
              <a:t>PLC</a:t>
            </a:r>
            <a:r>
              <a:rPr lang="zh-CN" altLang="en-US" sz="1400" dirty="0">
                <a:solidFill>
                  <a:srgbClr val="FF0000"/>
                </a:solidFill>
                <a:ea typeface="等线" panose="02010600030101010101" pitchFamily="2" charset="-122"/>
                <a:cs typeface="Times New Roman" panose="02020603050405020304" pitchFamily="18" charset="0"/>
              </a:rPr>
              <a:t>地址确保联通</a:t>
            </a:r>
            <a:endParaRPr lang="en-US" altLang="zh-CN" sz="1400" dirty="0">
              <a:solidFill>
                <a:srgbClr val="FF0000"/>
              </a:solidFill>
              <a:effectLst/>
              <a:ea typeface="等线" panose="02010600030101010101" pitchFamily="2" charset="-122"/>
              <a:cs typeface="Times New Roman" panose="02020603050405020304" pitchFamily="18" charset="0"/>
            </a:endParaRPr>
          </a:p>
          <a:p>
            <a:pPr marL="1257300" lvl="2" indent="-342900">
              <a:buFont typeface="+mj-lt"/>
              <a:buAutoNum type="alphaLcParenR"/>
            </a:pPr>
            <a:endParaRPr lang="en-US" altLang="zh-CN" sz="1400" dirty="0">
              <a:effectLst/>
              <a:ea typeface="等线" panose="02010600030101010101" pitchFamily="2" charset="-122"/>
              <a:cs typeface="Times New Roman" panose="02020603050405020304" pitchFamily="18" charset="0"/>
            </a:endParaRPr>
          </a:p>
          <a:p>
            <a:endParaRPr lang="zh-CN" altLang="en-US" sz="3200" dirty="0"/>
          </a:p>
        </p:txBody>
      </p:sp>
      <p:pic>
        <p:nvPicPr>
          <p:cNvPr id="8" name="图片 7">
            <a:extLst>
              <a:ext uri="{FF2B5EF4-FFF2-40B4-BE49-F238E27FC236}">
                <a16:creationId xmlns:a16="http://schemas.microsoft.com/office/drawing/2014/main" id="{A36FC094-0EE1-40C4-8F17-56D636362FA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8712" y="984695"/>
            <a:ext cx="2640479" cy="1874007"/>
          </a:xfrm>
          <a:prstGeom prst="rect">
            <a:avLst/>
          </a:prstGeom>
          <a:noFill/>
          <a:ln>
            <a:noFill/>
          </a:ln>
        </p:spPr>
      </p:pic>
      <p:pic>
        <p:nvPicPr>
          <p:cNvPr id="6" name="图片 5">
            <a:extLst>
              <a:ext uri="{FF2B5EF4-FFF2-40B4-BE49-F238E27FC236}">
                <a16:creationId xmlns:a16="http://schemas.microsoft.com/office/drawing/2014/main" id="{B23505EF-EDDE-4068-AAEB-A390295BD66E}"/>
              </a:ext>
            </a:extLst>
          </p:cNvPr>
          <p:cNvPicPr>
            <a:picLocks noChangeAspect="1"/>
          </p:cNvPicPr>
          <p:nvPr/>
        </p:nvPicPr>
        <p:blipFill>
          <a:blip r:embed="rId3"/>
          <a:stretch>
            <a:fillRect/>
          </a:stretch>
        </p:blipFill>
        <p:spPr>
          <a:xfrm>
            <a:off x="6375874" y="4326383"/>
            <a:ext cx="3845813" cy="2328099"/>
          </a:xfrm>
          <a:prstGeom prst="rect">
            <a:avLst/>
          </a:prstGeom>
        </p:spPr>
      </p:pic>
    </p:spTree>
    <p:extLst>
      <p:ext uri="{BB962C8B-B14F-4D97-AF65-F5344CB8AC3E}">
        <p14:creationId xmlns:p14="http://schemas.microsoft.com/office/powerpoint/2010/main" val="37515749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13EC8-62C2-4083-9582-3BA8B49958D1}"/>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5B0C9ECC-B23F-4CB3-A95F-6BF35D4A1C95}"/>
              </a:ext>
            </a:extLst>
          </p:cNvPr>
          <p:cNvSpPr>
            <a:spLocks noGrp="1"/>
          </p:cNvSpPr>
          <p:nvPr>
            <p:ph idx="1"/>
          </p:nvPr>
        </p:nvSpPr>
        <p:spPr/>
        <p:txBody>
          <a:bodyPr/>
          <a:lstStyle/>
          <a:p>
            <a:r>
              <a:rPr lang="en-US" altLang="zh-CN" dirty="0" err="1"/>
              <a:t>Scapy</a:t>
            </a:r>
            <a:r>
              <a:rPr lang="zh-CN" altLang="en-US" dirty="0"/>
              <a:t>安装步骤（推荐使用</a:t>
            </a:r>
            <a:r>
              <a:rPr lang="en-US" altLang="zh-CN" dirty="0"/>
              <a:t>Linux</a:t>
            </a:r>
            <a:r>
              <a:rPr lang="zh-CN" altLang="en-US" dirty="0"/>
              <a:t>，</a:t>
            </a:r>
            <a:r>
              <a:rPr lang="en-US" altLang="zh-CN" dirty="0"/>
              <a:t>Windows</a:t>
            </a:r>
            <a:r>
              <a:rPr lang="zh-CN" altLang="en-US" dirty="0"/>
              <a:t>也行）</a:t>
            </a:r>
            <a:endParaRPr lang="en-US" altLang="zh-CN" dirty="0"/>
          </a:p>
          <a:p>
            <a:pPr lvl="1"/>
            <a:r>
              <a:rPr lang="zh-CN" altLang="en-US" dirty="0"/>
              <a:t>虚拟机安装</a:t>
            </a:r>
            <a:r>
              <a:rPr lang="en-US" altLang="zh-CN" dirty="0"/>
              <a:t>Linux</a:t>
            </a:r>
            <a:r>
              <a:rPr lang="zh-CN" altLang="en-US" dirty="0"/>
              <a:t>系统（本示例为</a:t>
            </a:r>
            <a:r>
              <a:rPr lang="en-US" altLang="zh-CN" dirty="0"/>
              <a:t>Debian 64</a:t>
            </a:r>
            <a:r>
              <a:rPr lang="zh-CN" altLang="en-US" dirty="0"/>
              <a:t>）</a:t>
            </a:r>
            <a:endParaRPr lang="en-US" altLang="zh-CN" dirty="0"/>
          </a:p>
          <a:p>
            <a:pPr lvl="1"/>
            <a:r>
              <a:rPr lang="zh-CN" altLang="en-US" dirty="0"/>
              <a:t>修改</a:t>
            </a:r>
            <a:r>
              <a:rPr lang="en-US" altLang="zh-CN" dirty="0"/>
              <a:t>apt</a:t>
            </a:r>
            <a:r>
              <a:rPr lang="zh-CN" altLang="en-US" dirty="0"/>
              <a:t>源，参考</a:t>
            </a:r>
            <a:r>
              <a:rPr lang="en-US" altLang="zh-CN" dirty="0">
                <a:hlinkClick r:id="rId2"/>
              </a:rPr>
              <a:t>https://blog.csdn.net/whatday/article/details/105532784</a:t>
            </a:r>
            <a:endParaRPr lang="en-US" altLang="zh-CN" dirty="0"/>
          </a:p>
          <a:p>
            <a:pPr lvl="1"/>
            <a:r>
              <a:rPr lang="zh-CN" altLang="en-US" dirty="0"/>
              <a:t>安装</a:t>
            </a:r>
            <a:r>
              <a:rPr lang="en-US" altLang="zh-CN" dirty="0"/>
              <a:t>Python3</a:t>
            </a:r>
            <a:r>
              <a:rPr lang="zh-CN" altLang="en-US" dirty="0"/>
              <a:t>和</a:t>
            </a:r>
            <a:r>
              <a:rPr lang="en-US" altLang="zh-CN" dirty="0"/>
              <a:t>pip3</a:t>
            </a:r>
            <a:r>
              <a:rPr lang="zh-CN" altLang="en-US" dirty="0"/>
              <a:t>。注：默认情况下</a:t>
            </a:r>
            <a:r>
              <a:rPr lang="en-US" altLang="zh-CN" dirty="0"/>
              <a:t>python</a:t>
            </a:r>
            <a:r>
              <a:rPr lang="zh-CN" altLang="en-US" dirty="0"/>
              <a:t>指令可能在使用</a:t>
            </a:r>
            <a:r>
              <a:rPr lang="en-US" altLang="zh-CN" dirty="0"/>
              <a:t>Python2</a:t>
            </a:r>
            <a:r>
              <a:rPr lang="zh-CN" altLang="en-US" dirty="0"/>
              <a:t>版本，这里推荐使用</a:t>
            </a:r>
            <a:r>
              <a:rPr lang="en-US" altLang="zh-CN" dirty="0"/>
              <a:t>Python3</a:t>
            </a:r>
            <a:r>
              <a:rPr lang="zh-CN" altLang="en-US" dirty="0"/>
              <a:t>。</a:t>
            </a:r>
            <a:endParaRPr lang="en-US" altLang="zh-CN" dirty="0"/>
          </a:p>
          <a:p>
            <a:pPr lvl="1"/>
            <a:r>
              <a:rPr lang="zh-CN" altLang="en-US" dirty="0"/>
              <a:t>根据官方文档（</a:t>
            </a:r>
            <a:r>
              <a:rPr lang="en-US" altLang="zh-CN" dirty="0"/>
              <a:t>https://scapy.readthedocs.io/en/latest/installation.html#</a:t>
            </a:r>
            <a:r>
              <a:rPr lang="zh-CN" altLang="en-US" dirty="0"/>
              <a:t>）说明，安装</a:t>
            </a:r>
            <a:r>
              <a:rPr lang="en-US" altLang="zh-CN" dirty="0" err="1"/>
              <a:t>Scapy</a:t>
            </a:r>
            <a:r>
              <a:rPr lang="zh-CN" altLang="en-US" dirty="0"/>
              <a:t>。</a:t>
            </a:r>
            <a:endParaRPr lang="en-US" altLang="zh-CN" dirty="0"/>
          </a:p>
          <a:p>
            <a:pPr lvl="2"/>
            <a:r>
              <a:rPr lang="en-US" altLang="zh-CN" dirty="0"/>
              <a:t>pip install --pre </a:t>
            </a:r>
            <a:r>
              <a:rPr lang="en-US" altLang="zh-CN" dirty="0" err="1"/>
              <a:t>scapy</a:t>
            </a:r>
            <a:r>
              <a:rPr lang="en-US" altLang="zh-CN" dirty="0"/>
              <a:t>[basic] </a:t>
            </a:r>
            <a:r>
              <a:rPr lang="zh-CN" altLang="en-US" dirty="0"/>
              <a:t>或 </a:t>
            </a:r>
            <a:r>
              <a:rPr lang="en-US" altLang="zh-CN" dirty="0"/>
              <a:t>pip3 install --pre </a:t>
            </a:r>
            <a:r>
              <a:rPr lang="en-US" altLang="zh-CN" dirty="0" err="1"/>
              <a:t>scapy</a:t>
            </a:r>
            <a:r>
              <a:rPr lang="en-US" altLang="zh-CN" dirty="0"/>
              <a:t>[basic]</a:t>
            </a:r>
          </a:p>
          <a:p>
            <a:pPr lvl="2"/>
            <a:r>
              <a:rPr lang="zh-CN" altLang="en-US" dirty="0"/>
              <a:t>注</a:t>
            </a:r>
            <a:r>
              <a:rPr lang="en-US" altLang="zh-CN" dirty="0"/>
              <a:t>1</a:t>
            </a:r>
            <a:r>
              <a:rPr lang="zh-CN" altLang="en-US" dirty="0"/>
              <a:t>：由于可能同时安装了</a:t>
            </a:r>
            <a:r>
              <a:rPr lang="en-US" altLang="zh-CN" dirty="0"/>
              <a:t>python2</a:t>
            </a:r>
            <a:r>
              <a:rPr lang="zh-CN" altLang="en-US" dirty="0"/>
              <a:t>和</a:t>
            </a:r>
            <a:r>
              <a:rPr lang="en-US" altLang="zh-CN" dirty="0"/>
              <a:t>python3</a:t>
            </a:r>
            <a:r>
              <a:rPr lang="zh-CN" altLang="en-US" dirty="0"/>
              <a:t>，应注意使用</a:t>
            </a:r>
            <a:r>
              <a:rPr lang="en-US" altLang="zh-CN" dirty="0"/>
              <a:t>pip3</a:t>
            </a:r>
            <a:r>
              <a:rPr lang="zh-CN" altLang="en-US" dirty="0"/>
              <a:t>来代替</a:t>
            </a:r>
            <a:r>
              <a:rPr lang="en-US" altLang="zh-CN" dirty="0"/>
              <a:t>pip</a:t>
            </a:r>
            <a:r>
              <a:rPr lang="zh-CN" altLang="en-US" dirty="0"/>
              <a:t>进行安装。</a:t>
            </a:r>
            <a:endParaRPr lang="en-US" altLang="zh-CN" dirty="0"/>
          </a:p>
          <a:p>
            <a:pPr lvl="2"/>
            <a:r>
              <a:rPr lang="zh-CN" altLang="en-US" dirty="0"/>
              <a:t>注</a:t>
            </a:r>
            <a:r>
              <a:rPr lang="en-US" altLang="zh-CN" dirty="0"/>
              <a:t>2</a:t>
            </a:r>
            <a:r>
              <a:rPr lang="zh-CN" altLang="en-US" dirty="0"/>
              <a:t>：使用</a:t>
            </a:r>
            <a:r>
              <a:rPr lang="en-US" altLang="zh-CN" dirty="0"/>
              <a:t>root</a:t>
            </a:r>
            <a:r>
              <a:rPr lang="zh-CN" altLang="en-US" dirty="0"/>
              <a:t>权限安装与使用</a:t>
            </a:r>
            <a:endParaRPr lang="en-US" altLang="zh-CN" dirty="0"/>
          </a:p>
          <a:p>
            <a:r>
              <a:rPr lang="en-US" altLang="zh-CN" dirty="0"/>
              <a:t>*</a:t>
            </a:r>
            <a:r>
              <a:rPr lang="zh-CN" altLang="en-US" dirty="0"/>
              <a:t>如果使用了</a:t>
            </a:r>
            <a:r>
              <a:rPr lang="en-US" altLang="zh-CN" dirty="0"/>
              <a:t>Kali Linux</a:t>
            </a:r>
            <a:r>
              <a:rPr lang="zh-CN" altLang="en-US" dirty="0"/>
              <a:t>发行版应该已经默认安装好了</a:t>
            </a:r>
            <a:endParaRPr lang="en-US" altLang="zh-CN" dirty="0"/>
          </a:p>
          <a:p>
            <a:pPr lvl="2"/>
            <a:endParaRPr lang="en-US" altLang="zh-CN" dirty="0"/>
          </a:p>
          <a:p>
            <a:pPr lvl="2"/>
            <a:endParaRPr lang="en-US" altLang="zh-CN" dirty="0"/>
          </a:p>
          <a:p>
            <a:pPr lvl="2"/>
            <a:endParaRPr lang="en-US" altLang="zh-CN" dirty="0"/>
          </a:p>
          <a:p>
            <a:pPr lvl="1"/>
            <a:endParaRPr lang="zh-CN" altLang="en-US" dirty="0"/>
          </a:p>
        </p:txBody>
      </p:sp>
    </p:spTree>
    <p:extLst>
      <p:ext uri="{BB962C8B-B14F-4D97-AF65-F5344CB8AC3E}">
        <p14:creationId xmlns:p14="http://schemas.microsoft.com/office/powerpoint/2010/main" val="12523694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97553-505D-4DF6-B8A4-B0840D82230D}"/>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C3358F39-04AF-4FFD-A7B3-4C45C2246776}"/>
              </a:ext>
            </a:extLst>
          </p:cNvPr>
          <p:cNvSpPr>
            <a:spLocks noGrp="1"/>
          </p:cNvSpPr>
          <p:nvPr>
            <p:ph idx="1"/>
          </p:nvPr>
        </p:nvSpPr>
        <p:spPr/>
        <p:txBody>
          <a:bodyPr/>
          <a:lstStyle/>
          <a:p>
            <a:r>
              <a:rPr lang="en-US" altLang="zh-CN" dirty="0"/>
              <a:t>Root</a:t>
            </a:r>
            <a:r>
              <a:rPr lang="zh-CN" altLang="en-US" dirty="0"/>
              <a:t>运行</a:t>
            </a:r>
            <a:endParaRPr lang="en-US" altLang="zh-CN" dirty="0"/>
          </a:p>
          <a:p>
            <a:r>
              <a:rPr lang="en-US" altLang="zh-CN" dirty="0"/>
              <a:t>-s</a:t>
            </a:r>
            <a:r>
              <a:rPr lang="zh-CN" altLang="en-US" dirty="0"/>
              <a:t>能够保存会话</a:t>
            </a:r>
            <a:endParaRPr lang="en-US" altLang="zh-CN" dirty="0"/>
          </a:p>
          <a:p>
            <a:r>
              <a:rPr lang="en-US" altLang="zh-CN" sz="2400" dirty="0"/>
              <a:t>IP()</a:t>
            </a:r>
            <a:r>
              <a:rPr lang="zh-CN" altLang="en-US" sz="2400" dirty="0"/>
              <a:t>即可方便地构建</a:t>
            </a:r>
            <a:r>
              <a:rPr lang="en-US" altLang="zh-CN" sz="2400" dirty="0"/>
              <a:t>IP</a:t>
            </a:r>
            <a:r>
              <a:rPr lang="zh-CN" altLang="en-US" sz="2400" dirty="0"/>
              <a:t>层数据包</a:t>
            </a:r>
            <a:endParaRPr lang="en-US" altLang="zh-CN" sz="2400" dirty="0"/>
          </a:p>
          <a:p>
            <a:r>
              <a:rPr lang="en-US" altLang="zh-CN" sz="2400" dirty="0" err="1"/>
              <a:t>dst</a:t>
            </a:r>
            <a:r>
              <a:rPr lang="zh-CN" altLang="en-US" sz="2400" dirty="0"/>
              <a:t>参数指定数据包字段内容</a:t>
            </a:r>
          </a:p>
        </p:txBody>
      </p:sp>
      <p:pic>
        <p:nvPicPr>
          <p:cNvPr id="5" name="图片 4">
            <a:extLst>
              <a:ext uri="{FF2B5EF4-FFF2-40B4-BE49-F238E27FC236}">
                <a16:creationId xmlns:a16="http://schemas.microsoft.com/office/drawing/2014/main" id="{D81B2E7F-06BB-4EF4-9F92-259BF31F710E}"/>
              </a:ext>
            </a:extLst>
          </p:cNvPr>
          <p:cNvPicPr>
            <a:picLocks noChangeAspect="1"/>
          </p:cNvPicPr>
          <p:nvPr/>
        </p:nvPicPr>
        <p:blipFill>
          <a:blip r:embed="rId2"/>
          <a:stretch>
            <a:fillRect/>
          </a:stretch>
        </p:blipFill>
        <p:spPr>
          <a:xfrm>
            <a:off x="5693344" y="1690688"/>
            <a:ext cx="5373036" cy="4326835"/>
          </a:xfrm>
          <a:prstGeom prst="rect">
            <a:avLst/>
          </a:prstGeom>
        </p:spPr>
      </p:pic>
    </p:spTree>
    <p:extLst>
      <p:ext uri="{BB962C8B-B14F-4D97-AF65-F5344CB8AC3E}">
        <p14:creationId xmlns:p14="http://schemas.microsoft.com/office/powerpoint/2010/main" val="3348864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F1FEB-BA12-4CDF-A0B8-AA6875260BD0}"/>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EDAFE172-9A3B-4C21-9BE8-721E5D9CD87F}"/>
              </a:ext>
            </a:extLst>
          </p:cNvPr>
          <p:cNvSpPr>
            <a:spLocks noGrp="1"/>
          </p:cNvSpPr>
          <p:nvPr>
            <p:ph idx="1"/>
          </p:nvPr>
        </p:nvSpPr>
        <p:spPr/>
        <p:txBody>
          <a:bodyPr/>
          <a:lstStyle/>
          <a:p>
            <a:r>
              <a:rPr lang="zh-CN" altLang="en-US" dirty="0"/>
              <a:t>退出后使用相同的</a:t>
            </a:r>
            <a:r>
              <a:rPr lang="en-US" altLang="zh-CN" dirty="0"/>
              <a:t>session</a:t>
            </a:r>
            <a:r>
              <a:rPr lang="zh-CN" altLang="en-US" dirty="0"/>
              <a:t>即可恢复会话</a:t>
            </a:r>
          </a:p>
        </p:txBody>
      </p:sp>
      <p:pic>
        <p:nvPicPr>
          <p:cNvPr id="5" name="图片 4">
            <a:extLst>
              <a:ext uri="{FF2B5EF4-FFF2-40B4-BE49-F238E27FC236}">
                <a16:creationId xmlns:a16="http://schemas.microsoft.com/office/drawing/2014/main" id="{211CB002-4504-4B9B-A952-8F65DFE7EB83}"/>
              </a:ext>
            </a:extLst>
          </p:cNvPr>
          <p:cNvPicPr>
            <a:picLocks noChangeAspect="1"/>
          </p:cNvPicPr>
          <p:nvPr/>
        </p:nvPicPr>
        <p:blipFill>
          <a:blip r:embed="rId2"/>
          <a:stretch>
            <a:fillRect/>
          </a:stretch>
        </p:blipFill>
        <p:spPr>
          <a:xfrm>
            <a:off x="2858701" y="2768114"/>
            <a:ext cx="5686423" cy="3765771"/>
          </a:xfrm>
          <a:prstGeom prst="rect">
            <a:avLst/>
          </a:prstGeom>
        </p:spPr>
      </p:pic>
    </p:spTree>
    <p:extLst>
      <p:ext uri="{BB962C8B-B14F-4D97-AF65-F5344CB8AC3E}">
        <p14:creationId xmlns:p14="http://schemas.microsoft.com/office/powerpoint/2010/main" val="12660670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0C173-F55E-43A9-AE92-1F5FE6855BC3}"/>
              </a:ext>
            </a:extLst>
          </p:cNvPr>
          <p:cNvSpPr>
            <a:spLocks noGrp="1"/>
          </p:cNvSpPr>
          <p:nvPr>
            <p:ph type="title"/>
          </p:nvPr>
        </p:nvSpPr>
        <p:spPr/>
        <p:txBody>
          <a:bodyPr/>
          <a:lstStyle/>
          <a:p>
            <a:r>
              <a:rPr lang="zh-CN" altLang="en-US" dirty="0"/>
              <a:t>背景资料</a:t>
            </a:r>
          </a:p>
        </p:txBody>
      </p:sp>
      <p:pic>
        <p:nvPicPr>
          <p:cNvPr id="5" name="图片 4">
            <a:extLst>
              <a:ext uri="{FF2B5EF4-FFF2-40B4-BE49-F238E27FC236}">
                <a16:creationId xmlns:a16="http://schemas.microsoft.com/office/drawing/2014/main" id="{E9C4086C-AB3E-4713-8DEA-C1A5AEE00B99}"/>
              </a:ext>
            </a:extLst>
          </p:cNvPr>
          <p:cNvPicPr>
            <a:picLocks noChangeAspect="1"/>
          </p:cNvPicPr>
          <p:nvPr/>
        </p:nvPicPr>
        <p:blipFill>
          <a:blip r:embed="rId2"/>
          <a:stretch>
            <a:fillRect/>
          </a:stretch>
        </p:blipFill>
        <p:spPr>
          <a:xfrm>
            <a:off x="1764229" y="1396498"/>
            <a:ext cx="6049479" cy="5169097"/>
          </a:xfrm>
          <a:prstGeom prst="rect">
            <a:avLst/>
          </a:prstGeom>
        </p:spPr>
      </p:pic>
      <p:sp>
        <p:nvSpPr>
          <p:cNvPr id="6" name="文本框 5">
            <a:extLst>
              <a:ext uri="{FF2B5EF4-FFF2-40B4-BE49-F238E27FC236}">
                <a16:creationId xmlns:a16="http://schemas.microsoft.com/office/drawing/2014/main" id="{27E2F52C-ACD4-4953-935E-717C538A0C77}"/>
              </a:ext>
            </a:extLst>
          </p:cNvPr>
          <p:cNvSpPr txBox="1"/>
          <p:nvPr/>
        </p:nvSpPr>
        <p:spPr>
          <a:xfrm>
            <a:off x="6278880" y="1227221"/>
            <a:ext cx="4843112" cy="338554"/>
          </a:xfrm>
          <a:prstGeom prst="rect">
            <a:avLst/>
          </a:prstGeom>
          <a:noFill/>
        </p:spPr>
        <p:txBody>
          <a:bodyPr wrap="square" rtlCol="0">
            <a:spAutoFit/>
          </a:bodyPr>
          <a:lstStyle/>
          <a:p>
            <a:r>
              <a:rPr lang="en-US" altLang="zh-CN" sz="1600" dirty="0" err="1">
                <a:solidFill>
                  <a:srgbClr val="FF0000"/>
                </a:solidFill>
              </a:rPr>
              <a:t>Scapy</a:t>
            </a:r>
            <a:r>
              <a:rPr lang="zh-CN" altLang="en-US" sz="1600" dirty="0">
                <a:solidFill>
                  <a:srgbClr val="FF0000"/>
                </a:solidFill>
              </a:rPr>
              <a:t>可以非常方便地构建数据包的各个层</a:t>
            </a:r>
          </a:p>
        </p:txBody>
      </p:sp>
      <p:pic>
        <p:nvPicPr>
          <p:cNvPr id="8" name="图片 7">
            <a:extLst>
              <a:ext uri="{FF2B5EF4-FFF2-40B4-BE49-F238E27FC236}">
                <a16:creationId xmlns:a16="http://schemas.microsoft.com/office/drawing/2014/main" id="{1DD2F94B-D1B3-4612-854F-3198192BD003}"/>
              </a:ext>
            </a:extLst>
          </p:cNvPr>
          <p:cNvPicPr>
            <a:picLocks noChangeAspect="1"/>
          </p:cNvPicPr>
          <p:nvPr/>
        </p:nvPicPr>
        <p:blipFill>
          <a:blip r:embed="rId3"/>
          <a:stretch>
            <a:fillRect/>
          </a:stretch>
        </p:blipFill>
        <p:spPr>
          <a:xfrm>
            <a:off x="6471074" y="2430738"/>
            <a:ext cx="5624612" cy="3368842"/>
          </a:xfrm>
          <a:prstGeom prst="rect">
            <a:avLst/>
          </a:prstGeom>
        </p:spPr>
      </p:pic>
      <p:sp>
        <p:nvSpPr>
          <p:cNvPr id="9" name="文本框 8">
            <a:extLst>
              <a:ext uri="{FF2B5EF4-FFF2-40B4-BE49-F238E27FC236}">
                <a16:creationId xmlns:a16="http://schemas.microsoft.com/office/drawing/2014/main" id="{4D84ED2C-C04F-46DC-A18A-84773A98E529}"/>
              </a:ext>
            </a:extLst>
          </p:cNvPr>
          <p:cNvSpPr txBox="1"/>
          <p:nvPr/>
        </p:nvSpPr>
        <p:spPr>
          <a:xfrm>
            <a:off x="8349113" y="2305825"/>
            <a:ext cx="4843112" cy="369332"/>
          </a:xfrm>
          <a:prstGeom prst="rect">
            <a:avLst/>
          </a:prstGeom>
          <a:noFill/>
        </p:spPr>
        <p:txBody>
          <a:bodyPr wrap="square" rtlCol="0">
            <a:spAutoFit/>
          </a:bodyPr>
          <a:lstStyle/>
          <a:p>
            <a:r>
              <a:rPr lang="en-US" altLang="zh-CN" dirty="0" err="1">
                <a:solidFill>
                  <a:srgbClr val="FF0000"/>
                </a:solidFill>
              </a:rPr>
              <a:t>lsc</a:t>
            </a:r>
            <a:r>
              <a:rPr lang="en-US" altLang="zh-CN" dirty="0">
                <a:solidFill>
                  <a:srgbClr val="FF0000"/>
                </a:solidFill>
              </a:rPr>
              <a:t>()</a:t>
            </a:r>
            <a:r>
              <a:rPr lang="zh-CN" altLang="en-US" dirty="0">
                <a:solidFill>
                  <a:srgbClr val="FF0000"/>
                </a:solidFill>
              </a:rPr>
              <a:t>查看可用的函数介绍</a:t>
            </a:r>
          </a:p>
        </p:txBody>
      </p:sp>
    </p:spTree>
    <p:extLst>
      <p:ext uri="{BB962C8B-B14F-4D97-AF65-F5344CB8AC3E}">
        <p14:creationId xmlns:p14="http://schemas.microsoft.com/office/powerpoint/2010/main" val="23142032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B1259-F4D5-40EE-B31C-E2056B415182}"/>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4A52E32A-9DF5-476D-8926-7DB45B89AD0B}"/>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2C1FA21F-67E7-42B6-8FED-602B63ED1B0B}"/>
              </a:ext>
            </a:extLst>
          </p:cNvPr>
          <p:cNvPicPr>
            <a:picLocks noChangeAspect="1"/>
          </p:cNvPicPr>
          <p:nvPr/>
        </p:nvPicPr>
        <p:blipFill>
          <a:blip r:embed="rId2"/>
          <a:stretch>
            <a:fillRect/>
          </a:stretch>
        </p:blipFill>
        <p:spPr>
          <a:xfrm>
            <a:off x="539014" y="902199"/>
            <a:ext cx="5471963" cy="5590676"/>
          </a:xfrm>
          <a:prstGeom prst="rect">
            <a:avLst/>
          </a:prstGeom>
        </p:spPr>
      </p:pic>
      <p:pic>
        <p:nvPicPr>
          <p:cNvPr id="6" name="图片 5">
            <a:extLst>
              <a:ext uri="{FF2B5EF4-FFF2-40B4-BE49-F238E27FC236}">
                <a16:creationId xmlns:a16="http://schemas.microsoft.com/office/drawing/2014/main" id="{C034DA8D-3B9F-476B-947B-B4EDE4AE7F43}"/>
              </a:ext>
            </a:extLst>
          </p:cNvPr>
          <p:cNvPicPr>
            <a:picLocks noChangeAspect="1"/>
          </p:cNvPicPr>
          <p:nvPr/>
        </p:nvPicPr>
        <p:blipFill>
          <a:blip r:embed="rId3"/>
          <a:stretch>
            <a:fillRect/>
          </a:stretch>
        </p:blipFill>
        <p:spPr>
          <a:xfrm>
            <a:off x="6140919" y="4665997"/>
            <a:ext cx="5627570" cy="1331634"/>
          </a:xfrm>
          <a:prstGeom prst="rect">
            <a:avLst/>
          </a:prstGeom>
        </p:spPr>
      </p:pic>
    </p:spTree>
    <p:extLst>
      <p:ext uri="{BB962C8B-B14F-4D97-AF65-F5344CB8AC3E}">
        <p14:creationId xmlns:p14="http://schemas.microsoft.com/office/powerpoint/2010/main" val="3954610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B1259-F4D5-40EE-B31C-E2056B415182}"/>
              </a:ext>
            </a:extLst>
          </p:cNvPr>
          <p:cNvSpPr>
            <a:spLocks noGrp="1"/>
          </p:cNvSpPr>
          <p:nvPr>
            <p:ph type="title"/>
          </p:nvPr>
        </p:nvSpPr>
        <p:spPr/>
        <p:txBody>
          <a:bodyPr/>
          <a:lstStyle/>
          <a:p>
            <a:r>
              <a:rPr lang="zh-CN" altLang="en-US" dirty="0"/>
              <a:t>实验内容</a:t>
            </a:r>
          </a:p>
        </p:txBody>
      </p:sp>
      <p:sp>
        <p:nvSpPr>
          <p:cNvPr id="3" name="内容占位符 2">
            <a:extLst>
              <a:ext uri="{FF2B5EF4-FFF2-40B4-BE49-F238E27FC236}">
                <a16:creationId xmlns:a16="http://schemas.microsoft.com/office/drawing/2014/main" id="{4A52E32A-9DF5-476D-8926-7DB45B89AD0B}"/>
              </a:ext>
            </a:extLst>
          </p:cNvPr>
          <p:cNvSpPr>
            <a:spLocks noGrp="1"/>
          </p:cNvSpPr>
          <p:nvPr>
            <p:ph idx="1"/>
          </p:nvPr>
        </p:nvSpPr>
        <p:spPr>
          <a:xfrm>
            <a:off x="838200" y="1801562"/>
            <a:ext cx="10515600" cy="4351338"/>
          </a:xfrm>
        </p:spPr>
        <p:txBody>
          <a:bodyPr>
            <a:normAutofit/>
          </a:bodyPr>
          <a:lstStyle/>
          <a:p>
            <a:r>
              <a:rPr lang="zh-CN" altLang="en-US" dirty="0"/>
              <a:t>使用</a:t>
            </a:r>
            <a:r>
              <a:rPr lang="en-US" altLang="zh-CN" dirty="0"/>
              <a:t>Python </a:t>
            </a:r>
            <a:r>
              <a:rPr lang="en-US" altLang="zh-CN" dirty="0" err="1"/>
              <a:t>Scapy</a:t>
            </a:r>
            <a:r>
              <a:rPr lang="zh-CN" altLang="en-US" dirty="0"/>
              <a:t>对工控试验箱</a:t>
            </a:r>
            <a:r>
              <a:rPr lang="en-US" altLang="zh-CN" dirty="0"/>
              <a:t>PLC</a:t>
            </a:r>
            <a:r>
              <a:rPr lang="zh-CN" altLang="en-US" dirty="0"/>
              <a:t>进行</a:t>
            </a:r>
            <a:r>
              <a:rPr lang="en-US" altLang="zh-CN" dirty="0"/>
              <a:t>ARP</a:t>
            </a:r>
            <a:r>
              <a:rPr lang="zh-CN" altLang="en-US" dirty="0"/>
              <a:t>攻击实验，达到拒绝服务攻击效果。</a:t>
            </a:r>
            <a:endParaRPr lang="en-US" altLang="zh-CN" dirty="0"/>
          </a:p>
          <a:p>
            <a:pPr lvl="1"/>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请求包确认并记录</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PLC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HMI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地址</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地址</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，以备后面恢复</a:t>
            </a:r>
            <a:r>
              <a:rPr lang="zh-CN" altLang="en-US" sz="18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（十分重要：攻击后需要</a:t>
            </a:r>
            <a:r>
              <a:rPr lang="zh-CN" altLang="en-US" sz="1800" dirty="0">
                <a:solidFill>
                  <a:srgbClr val="FF0000"/>
                </a:solidFill>
              </a:rPr>
              <a:t>将</a:t>
            </a:r>
            <a:r>
              <a:rPr lang="en-US" altLang="zh-CN" sz="1800" dirty="0">
                <a:solidFill>
                  <a:srgbClr val="FF0000"/>
                </a:solidFill>
              </a:rPr>
              <a:t>IP</a:t>
            </a:r>
            <a:r>
              <a:rPr lang="zh-CN" altLang="en-US" sz="1800" dirty="0">
                <a:solidFill>
                  <a:srgbClr val="FF0000"/>
                </a:solidFill>
              </a:rPr>
              <a:t>与</a:t>
            </a:r>
            <a:r>
              <a:rPr lang="en-US" altLang="zh-CN" sz="1800" dirty="0">
                <a:solidFill>
                  <a:srgbClr val="FF0000"/>
                </a:solidFill>
              </a:rPr>
              <a:t>MAC</a:t>
            </a:r>
            <a:r>
              <a:rPr lang="zh-CN" altLang="en-US" sz="1800" dirty="0">
                <a:solidFill>
                  <a:srgbClr val="FF0000"/>
                </a:solidFill>
              </a:rPr>
              <a:t>地址改成与正确缓存一致）。注：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192.168.1.4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HMI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上位机地址，</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192.168.1.3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PLC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dirty="0">
              <a:solidFill>
                <a:srgbClr val="FF0000"/>
              </a:solidFill>
            </a:endParaRPr>
          </a:p>
          <a:p>
            <a:pPr lvl="1"/>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利用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ARP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欺骗攻击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，使得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HMI</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无法控制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PLC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，达到拒绝服务攻击效果</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比较与实验二中拒绝服务攻击效果的差异</a:t>
            </a: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lvl="1"/>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复原现场。（发包将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地址对应关系改回去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PLC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能正常工作</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lvl="1"/>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sz="2200" dirty="0"/>
              <a:t>（可选）使用</a:t>
            </a:r>
            <a:r>
              <a:rPr lang="en-US" altLang="zh-CN" sz="2200" dirty="0"/>
              <a:t>Python </a:t>
            </a:r>
            <a:r>
              <a:rPr lang="en-US" altLang="zh-CN" sz="2200" dirty="0" err="1"/>
              <a:t>Scapy</a:t>
            </a:r>
            <a:r>
              <a:rPr lang="zh-CN" altLang="en-US" sz="2200" dirty="0"/>
              <a:t>对实验三设计的智能家居系统尝试进行</a:t>
            </a:r>
            <a:r>
              <a:rPr lang="en-US" altLang="zh-CN" sz="2200" dirty="0"/>
              <a:t>ARP</a:t>
            </a:r>
            <a:r>
              <a:rPr lang="zh-CN" altLang="en-US" sz="2200" dirty="0"/>
              <a:t>攻击，达到拒绝服务攻击效果。</a:t>
            </a:r>
            <a:endParaRPr lang="en-US" altLang="zh-CN" sz="2200" dirty="0"/>
          </a:p>
          <a:p>
            <a:r>
              <a:rPr lang="zh-CN" altLang="en-US" sz="2200" dirty="0"/>
              <a:t>（可选）基于双向</a:t>
            </a:r>
            <a:r>
              <a:rPr lang="en-US" altLang="zh-CN" sz="2200" dirty="0"/>
              <a:t>ARP</a:t>
            </a:r>
            <a:r>
              <a:rPr lang="zh-CN" altLang="en-US" sz="2200" dirty="0"/>
              <a:t>欺骗实现中间人攻击，分析上位机与</a:t>
            </a:r>
            <a:r>
              <a:rPr lang="en-US" altLang="zh-CN" sz="2200" dirty="0"/>
              <a:t>PLC</a:t>
            </a:r>
            <a:r>
              <a:rPr lang="zh-CN" altLang="en-US" sz="2200" dirty="0"/>
              <a:t>通信流量，并对上位机开展数据欺骗攻击，达到</a:t>
            </a:r>
            <a:r>
              <a:rPr lang="en-US" altLang="zh-CN" sz="2200" dirty="0"/>
              <a:t>HMI</a:t>
            </a:r>
            <a:r>
              <a:rPr lang="zh-CN" altLang="en-US" sz="2200" dirty="0"/>
              <a:t>显示与实际硬件显示不一致的效果。</a:t>
            </a:r>
            <a:endParaRPr lang="en-US" altLang="zh-CN" sz="2200" dirty="0"/>
          </a:p>
          <a:p>
            <a:endParaRPr lang="zh-CN" altLang="en-US" dirty="0"/>
          </a:p>
        </p:txBody>
      </p:sp>
    </p:spTree>
    <p:extLst>
      <p:ext uri="{BB962C8B-B14F-4D97-AF65-F5344CB8AC3E}">
        <p14:creationId xmlns:p14="http://schemas.microsoft.com/office/powerpoint/2010/main" val="33588005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30EE5-B111-4990-859B-894A99558A81}"/>
              </a:ext>
            </a:extLst>
          </p:cNvPr>
          <p:cNvSpPr>
            <a:spLocks noGrp="1"/>
          </p:cNvSpPr>
          <p:nvPr>
            <p:ph type="title"/>
          </p:nvPr>
        </p:nvSpPr>
        <p:spPr/>
        <p:txBody>
          <a:bodyPr/>
          <a:lstStyle/>
          <a:p>
            <a:r>
              <a:rPr lang="zh-CN" altLang="en-US" dirty="0"/>
              <a:t>提示</a:t>
            </a:r>
          </a:p>
        </p:txBody>
      </p:sp>
      <p:pic>
        <p:nvPicPr>
          <p:cNvPr id="4" name="图片 3">
            <a:extLst>
              <a:ext uri="{FF2B5EF4-FFF2-40B4-BE49-F238E27FC236}">
                <a16:creationId xmlns:a16="http://schemas.microsoft.com/office/drawing/2014/main" id="{2BC0AD86-430A-4CD6-8248-4F2222A5E9BC}"/>
              </a:ext>
            </a:extLst>
          </p:cNvPr>
          <p:cNvPicPr>
            <a:picLocks noChangeAspect="1"/>
          </p:cNvPicPr>
          <p:nvPr/>
        </p:nvPicPr>
        <p:blipFill>
          <a:blip r:embed="rId2"/>
          <a:stretch>
            <a:fillRect/>
          </a:stretch>
        </p:blipFill>
        <p:spPr>
          <a:xfrm>
            <a:off x="1004235" y="2069263"/>
            <a:ext cx="5487839" cy="2719473"/>
          </a:xfrm>
          <a:prstGeom prst="rect">
            <a:avLst/>
          </a:prstGeom>
        </p:spPr>
      </p:pic>
      <p:sp>
        <p:nvSpPr>
          <p:cNvPr id="5" name="文本框 4">
            <a:extLst>
              <a:ext uri="{FF2B5EF4-FFF2-40B4-BE49-F238E27FC236}">
                <a16:creationId xmlns:a16="http://schemas.microsoft.com/office/drawing/2014/main" id="{5A08867C-E991-4378-A839-98F6CED25607}"/>
              </a:ext>
            </a:extLst>
          </p:cNvPr>
          <p:cNvSpPr txBox="1"/>
          <p:nvPr/>
        </p:nvSpPr>
        <p:spPr>
          <a:xfrm>
            <a:off x="986589" y="1623003"/>
            <a:ext cx="6636619" cy="369332"/>
          </a:xfrm>
          <a:prstGeom prst="rect">
            <a:avLst/>
          </a:prstGeom>
          <a:noFill/>
        </p:spPr>
        <p:txBody>
          <a:bodyPr wrap="square" rtlCol="0">
            <a:spAutoFit/>
          </a:bodyPr>
          <a:lstStyle/>
          <a:p>
            <a:r>
              <a:rPr lang="en-US" altLang="zh-CN" dirty="0"/>
              <a:t>1. </a:t>
            </a:r>
            <a:r>
              <a:rPr lang="zh-CN" altLang="en-US" dirty="0"/>
              <a:t>发送</a:t>
            </a:r>
            <a:r>
              <a:rPr lang="en-US" altLang="zh-CN" dirty="0"/>
              <a:t>ARP</a:t>
            </a:r>
            <a:r>
              <a:rPr lang="zh-CN" altLang="en-US" dirty="0"/>
              <a:t>查询请求，记录</a:t>
            </a:r>
            <a:r>
              <a:rPr lang="en-US" altLang="zh-CN" dirty="0"/>
              <a:t>PLC</a:t>
            </a:r>
            <a:r>
              <a:rPr lang="zh-CN" altLang="en-US" dirty="0"/>
              <a:t>的</a:t>
            </a:r>
            <a:r>
              <a:rPr lang="en-US" altLang="zh-CN" dirty="0"/>
              <a:t>IP</a:t>
            </a:r>
            <a:r>
              <a:rPr lang="zh-CN" altLang="en-US" dirty="0"/>
              <a:t>地址和</a:t>
            </a:r>
            <a:r>
              <a:rPr lang="en-US" altLang="zh-CN" dirty="0"/>
              <a:t>MAC</a:t>
            </a:r>
            <a:r>
              <a:rPr lang="zh-CN" altLang="en-US" dirty="0"/>
              <a:t>地址的示例</a:t>
            </a:r>
          </a:p>
        </p:txBody>
      </p:sp>
      <p:sp>
        <p:nvSpPr>
          <p:cNvPr id="6" name="文本框 5">
            <a:extLst>
              <a:ext uri="{FF2B5EF4-FFF2-40B4-BE49-F238E27FC236}">
                <a16:creationId xmlns:a16="http://schemas.microsoft.com/office/drawing/2014/main" id="{B72470D2-576E-4979-9AA1-07C7ED88DA45}"/>
              </a:ext>
            </a:extLst>
          </p:cNvPr>
          <p:cNvSpPr txBox="1"/>
          <p:nvPr/>
        </p:nvSpPr>
        <p:spPr>
          <a:xfrm>
            <a:off x="1057174" y="5076854"/>
            <a:ext cx="6636619" cy="369332"/>
          </a:xfrm>
          <a:prstGeom prst="rect">
            <a:avLst/>
          </a:prstGeom>
          <a:noFill/>
        </p:spPr>
        <p:txBody>
          <a:bodyPr wrap="square" rtlCol="0">
            <a:spAutoFit/>
          </a:bodyPr>
          <a:lstStyle/>
          <a:p>
            <a:r>
              <a:rPr lang="en-US" altLang="zh-CN" dirty="0"/>
              <a:t>2. </a:t>
            </a:r>
            <a:r>
              <a:rPr lang="zh-CN" altLang="en-US" dirty="0"/>
              <a:t>请查阅参考资料</a:t>
            </a:r>
            <a:r>
              <a:rPr lang="en-US" altLang="zh-CN" dirty="0"/>
              <a:t>3.3</a:t>
            </a:r>
            <a:r>
              <a:rPr lang="zh-CN" altLang="en-US" dirty="0"/>
              <a:t>节</a:t>
            </a:r>
            <a:r>
              <a:rPr lang="en-US" altLang="zh-CN" dirty="0"/>
              <a:t>ARP</a:t>
            </a:r>
            <a:r>
              <a:rPr lang="zh-CN" altLang="en-US" dirty="0"/>
              <a:t>协议有关内容</a:t>
            </a:r>
          </a:p>
        </p:txBody>
      </p:sp>
      <p:sp>
        <p:nvSpPr>
          <p:cNvPr id="7" name="文本框 6">
            <a:extLst>
              <a:ext uri="{FF2B5EF4-FFF2-40B4-BE49-F238E27FC236}">
                <a16:creationId xmlns:a16="http://schemas.microsoft.com/office/drawing/2014/main" id="{FA3E7C94-8177-436E-BEA8-F85CAEC37DFE}"/>
              </a:ext>
            </a:extLst>
          </p:cNvPr>
          <p:cNvSpPr txBox="1"/>
          <p:nvPr/>
        </p:nvSpPr>
        <p:spPr>
          <a:xfrm>
            <a:off x="1057174" y="5549638"/>
            <a:ext cx="6636619" cy="369332"/>
          </a:xfrm>
          <a:prstGeom prst="rect">
            <a:avLst/>
          </a:prstGeom>
          <a:noFill/>
        </p:spPr>
        <p:txBody>
          <a:bodyPr wrap="square" rtlCol="0">
            <a:spAutoFit/>
          </a:bodyPr>
          <a:lstStyle/>
          <a:p>
            <a:r>
              <a:rPr lang="en-US" altLang="zh-CN" dirty="0"/>
              <a:t>3. </a:t>
            </a:r>
            <a:r>
              <a:rPr lang="zh-CN" altLang="en-US" dirty="0"/>
              <a:t>注意虚拟机设置桥接模式与</a:t>
            </a:r>
            <a:r>
              <a:rPr lang="en-US" altLang="zh-CN" dirty="0"/>
              <a:t>IP</a:t>
            </a:r>
            <a:r>
              <a:rPr lang="zh-CN" altLang="en-US" dirty="0"/>
              <a:t>地址</a:t>
            </a:r>
          </a:p>
        </p:txBody>
      </p:sp>
    </p:spTree>
    <p:extLst>
      <p:ext uri="{BB962C8B-B14F-4D97-AF65-F5344CB8AC3E}">
        <p14:creationId xmlns:p14="http://schemas.microsoft.com/office/powerpoint/2010/main" val="4688676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p:txBody>
          <a:bodyPr/>
          <a:lstStyle/>
          <a:p>
            <a:r>
              <a:rPr lang="zh-CN" altLang="en-US" dirty="0"/>
              <a:t>分组（</a:t>
            </a:r>
            <a:r>
              <a:rPr lang="en-US" altLang="zh-CN" dirty="0"/>
              <a:t>1-4</a:t>
            </a:r>
            <a:r>
              <a:rPr lang="zh-CN" altLang="en-US" dirty="0"/>
              <a:t>人）完成实验内容，</a:t>
            </a:r>
            <a:r>
              <a:rPr lang="zh-CN" altLang="en-US" b="1" dirty="0"/>
              <a:t>单独撰写</a:t>
            </a:r>
            <a:r>
              <a:rPr lang="zh-CN" altLang="en-US" dirty="0"/>
              <a:t>实验报告，回答问题，且报告内容至少包括如下要点。</a:t>
            </a:r>
            <a:endParaRPr lang="en-US" altLang="zh-CN" dirty="0"/>
          </a:p>
          <a:p>
            <a:r>
              <a:rPr lang="zh-CN" altLang="en-US" dirty="0"/>
              <a:t>问题：</a:t>
            </a:r>
            <a:endParaRPr lang="en-US" altLang="zh-CN" dirty="0"/>
          </a:p>
          <a:p>
            <a:pPr lvl="1"/>
            <a:r>
              <a:rPr lang="en-US" altLang="zh-CN" dirty="0"/>
              <a:t>1</a:t>
            </a:r>
            <a:r>
              <a:rPr lang="zh-CN" altLang="en-US" dirty="0"/>
              <a:t>）为什么攻击后需要复原现场？</a:t>
            </a:r>
            <a:endParaRPr lang="en-US" altLang="zh-CN" dirty="0"/>
          </a:p>
          <a:p>
            <a:pPr lvl="1"/>
            <a:r>
              <a:rPr lang="en-US" altLang="zh-CN" dirty="0"/>
              <a:t>2</a:t>
            </a:r>
            <a:r>
              <a:rPr lang="zh-CN" altLang="en-US" dirty="0"/>
              <a:t>）本实验的攻击效果与实验二中指令攻击的攻击效果有何异同？为什么？</a:t>
            </a:r>
            <a:endParaRPr lang="en-US" altLang="zh-CN" dirty="0"/>
          </a:p>
          <a:p>
            <a:pPr lvl="1"/>
            <a:r>
              <a:rPr lang="en-US" altLang="zh-CN" dirty="0"/>
              <a:t>3</a:t>
            </a:r>
            <a:r>
              <a:rPr lang="zh-CN" altLang="en-US" dirty="0"/>
              <a:t>）本实验中的</a:t>
            </a:r>
            <a:r>
              <a:rPr lang="en-US" altLang="zh-CN" dirty="0"/>
              <a:t>ARP</a:t>
            </a:r>
            <a:r>
              <a:rPr lang="zh-CN" altLang="en-US" dirty="0"/>
              <a:t>欺骗攻击对实验三中受到加密保护的系统是否有效？为什么？</a:t>
            </a:r>
            <a:endParaRPr lang="en-US" altLang="zh-CN" dirty="0"/>
          </a:p>
          <a:p>
            <a:pPr lvl="1"/>
            <a:r>
              <a:rPr lang="en-US" altLang="zh-CN" dirty="0"/>
              <a:t>4</a:t>
            </a:r>
            <a:r>
              <a:rPr lang="zh-CN" altLang="en-US" dirty="0"/>
              <a:t>）简要探讨</a:t>
            </a:r>
            <a:r>
              <a:rPr lang="en-US" altLang="zh-CN" dirty="0"/>
              <a:t>ARP</a:t>
            </a:r>
            <a:r>
              <a:rPr lang="zh-CN" altLang="en-US" dirty="0"/>
              <a:t>攻击防范措施</a:t>
            </a:r>
            <a:endParaRPr lang="en-US" altLang="zh-CN" dirty="0"/>
          </a:p>
          <a:p>
            <a:pPr lvl="1"/>
            <a:endParaRPr lang="zh-CN" altLang="en-US" dirty="0"/>
          </a:p>
          <a:p>
            <a:endParaRPr lang="zh-CN" altLang="en-US" dirty="0"/>
          </a:p>
        </p:txBody>
      </p:sp>
    </p:spTree>
    <p:extLst>
      <p:ext uri="{BB962C8B-B14F-4D97-AF65-F5344CB8AC3E}">
        <p14:creationId xmlns:p14="http://schemas.microsoft.com/office/powerpoint/2010/main" val="11281568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a:xfrm>
            <a:off x="838200" y="1825625"/>
            <a:ext cx="10909434" cy="4351338"/>
          </a:xfrm>
        </p:spPr>
        <p:txBody>
          <a:bodyPr>
            <a:normAutofit/>
          </a:bodyPr>
          <a:lstStyle/>
          <a:p>
            <a:r>
              <a:rPr lang="zh-CN" altLang="en-US" dirty="0"/>
              <a:t>分组（</a:t>
            </a:r>
            <a:r>
              <a:rPr lang="en-US" altLang="zh-CN" dirty="0"/>
              <a:t>1-4</a:t>
            </a:r>
            <a:r>
              <a:rPr lang="zh-CN" altLang="en-US" dirty="0"/>
              <a:t>人）完成实验内容，</a:t>
            </a:r>
            <a:r>
              <a:rPr lang="zh-CN" altLang="en-US" b="1" dirty="0"/>
              <a:t>单独撰写</a:t>
            </a:r>
            <a:r>
              <a:rPr lang="zh-CN" altLang="en-US" dirty="0"/>
              <a:t>实验报告，回答问题，且报告内容至少包括如下要点。</a:t>
            </a:r>
            <a:endParaRPr lang="en-US" altLang="zh-CN" dirty="0"/>
          </a:p>
          <a:p>
            <a:r>
              <a:rPr lang="zh-CN" altLang="en-US" dirty="0"/>
              <a:t>要点：</a:t>
            </a:r>
            <a:endParaRPr lang="en-US" altLang="zh-CN" dirty="0"/>
          </a:p>
          <a:p>
            <a:pPr lvl="1"/>
            <a:r>
              <a:rPr lang="zh-CN" altLang="en-US" dirty="0"/>
              <a:t>用到的相关工具及编程库简介</a:t>
            </a:r>
          </a:p>
          <a:p>
            <a:pPr lvl="1"/>
            <a:r>
              <a:rPr lang="zh-CN" altLang="en-US" dirty="0"/>
              <a:t>实验原理</a:t>
            </a:r>
          </a:p>
          <a:p>
            <a:pPr lvl="1"/>
            <a:r>
              <a:rPr lang="zh-CN" altLang="en-US" dirty="0"/>
              <a:t>实验目标与步骤（搭配实验过程照片、截图）</a:t>
            </a:r>
          </a:p>
          <a:p>
            <a:pPr lvl="1"/>
            <a:r>
              <a:rPr lang="zh-CN" altLang="en-US" dirty="0"/>
              <a:t>遇到的问题及解决办法</a:t>
            </a:r>
          </a:p>
          <a:p>
            <a:pPr lvl="1"/>
            <a:r>
              <a:rPr lang="zh-CN" altLang="en-US" dirty="0"/>
              <a:t>收获与感悟</a:t>
            </a:r>
          </a:p>
          <a:p>
            <a:pPr lvl="1"/>
            <a:r>
              <a:rPr lang="zh-CN" altLang="en-US" dirty="0"/>
              <a:t>指令攻击源代码</a:t>
            </a:r>
            <a:endParaRPr lang="en-US" altLang="zh-CN" dirty="0"/>
          </a:p>
          <a:p>
            <a:r>
              <a:rPr lang="zh-CN" altLang="en-US" dirty="0"/>
              <a:t>提交日期：参见雨课堂通知</a:t>
            </a:r>
            <a:endParaRPr lang="en-US" altLang="zh-CN" dirty="0"/>
          </a:p>
          <a:p>
            <a:endParaRPr lang="zh-CN" altLang="en-US" dirty="0"/>
          </a:p>
        </p:txBody>
      </p:sp>
    </p:spTree>
    <p:extLst>
      <p:ext uri="{BB962C8B-B14F-4D97-AF65-F5344CB8AC3E}">
        <p14:creationId xmlns:p14="http://schemas.microsoft.com/office/powerpoint/2010/main" val="11961556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AEA52-4B19-43C5-8D30-8AA20F05B797}"/>
              </a:ext>
            </a:extLst>
          </p:cNvPr>
          <p:cNvSpPr>
            <a:spLocks noGrp="1"/>
          </p:cNvSpPr>
          <p:nvPr>
            <p:ph type="ctrTitle"/>
          </p:nvPr>
        </p:nvSpPr>
        <p:spPr/>
        <p:txBody>
          <a:bodyPr/>
          <a:lstStyle/>
          <a:p>
            <a:r>
              <a:rPr lang="zh-CN" altLang="en-US" dirty="0"/>
              <a:t>实验五</a:t>
            </a:r>
          </a:p>
        </p:txBody>
      </p:sp>
      <p:sp>
        <p:nvSpPr>
          <p:cNvPr id="3" name="副标题 2">
            <a:extLst>
              <a:ext uri="{FF2B5EF4-FFF2-40B4-BE49-F238E27FC236}">
                <a16:creationId xmlns:a16="http://schemas.microsoft.com/office/drawing/2014/main" id="{56077255-0EFD-455C-BC8F-E05B69CBE860}"/>
              </a:ext>
            </a:extLst>
          </p:cNvPr>
          <p:cNvSpPr>
            <a:spLocks noGrp="1"/>
          </p:cNvSpPr>
          <p:nvPr>
            <p:ph type="subTitle" idx="1"/>
          </p:nvPr>
        </p:nvSpPr>
        <p:spPr/>
        <p:txBody>
          <a:bodyPr/>
          <a:lstStyle/>
          <a:p>
            <a:r>
              <a:rPr lang="en-US" altLang="zh-CN" dirty="0"/>
              <a:t>RFID</a:t>
            </a:r>
            <a:r>
              <a:rPr lang="zh-CN" altLang="en-US" dirty="0"/>
              <a:t>安全实验（</a:t>
            </a:r>
            <a:r>
              <a:rPr lang="en-US" altLang="zh-CN" dirty="0"/>
              <a:t>6</a:t>
            </a:r>
            <a:r>
              <a:rPr lang="zh-CN" altLang="en-US" dirty="0"/>
              <a:t>学时）</a:t>
            </a:r>
            <a:endParaRPr lang="en-US" altLang="zh-CN" dirty="0"/>
          </a:p>
          <a:p>
            <a:r>
              <a:rPr lang="en-US" altLang="zh-CN" dirty="0"/>
              <a:t>(</a:t>
            </a:r>
            <a:r>
              <a:rPr lang="zh-CN" altLang="en-US" dirty="0"/>
              <a:t>无线射频识别，</a:t>
            </a:r>
            <a:r>
              <a:rPr lang="en-US" altLang="zh-CN" dirty="0"/>
              <a:t>Radio Frequency </a:t>
            </a:r>
            <a:r>
              <a:rPr lang="en-US" altLang="zh-CN" dirty="0" err="1"/>
              <a:t>IDentification</a:t>
            </a:r>
            <a:r>
              <a:rPr lang="en-US" altLang="zh-CN" dirty="0"/>
              <a:t>)</a:t>
            </a:r>
            <a:endParaRPr lang="zh-CN" altLang="en-US" dirty="0"/>
          </a:p>
        </p:txBody>
      </p:sp>
    </p:spTree>
    <p:extLst>
      <p:ext uri="{BB962C8B-B14F-4D97-AF65-F5344CB8AC3E}">
        <p14:creationId xmlns:p14="http://schemas.microsoft.com/office/powerpoint/2010/main" val="18581654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6DCF2-9D06-4CE2-A466-0550F122C98A}"/>
              </a:ext>
            </a:extLst>
          </p:cNvPr>
          <p:cNvSpPr>
            <a:spLocks noGrp="1"/>
          </p:cNvSpPr>
          <p:nvPr>
            <p:ph type="title"/>
          </p:nvPr>
        </p:nvSpPr>
        <p:spPr/>
        <p:txBody>
          <a:bodyPr/>
          <a:lstStyle/>
          <a:p>
            <a:r>
              <a:rPr lang="zh-CN" altLang="en-US" dirty="0"/>
              <a:t>实验内容</a:t>
            </a:r>
          </a:p>
        </p:txBody>
      </p:sp>
      <p:sp>
        <p:nvSpPr>
          <p:cNvPr id="3" name="内容占位符 2">
            <a:extLst>
              <a:ext uri="{FF2B5EF4-FFF2-40B4-BE49-F238E27FC236}">
                <a16:creationId xmlns:a16="http://schemas.microsoft.com/office/drawing/2014/main" id="{66BC2613-E9AA-4D5F-B970-0DC22FB24D0D}"/>
              </a:ext>
            </a:extLst>
          </p:cNvPr>
          <p:cNvSpPr>
            <a:spLocks noGrp="1"/>
          </p:cNvSpPr>
          <p:nvPr>
            <p:ph idx="1"/>
          </p:nvPr>
        </p:nvSpPr>
        <p:spPr>
          <a:xfrm>
            <a:off x="838200" y="1825625"/>
            <a:ext cx="10440858" cy="4321418"/>
          </a:xfrm>
        </p:spPr>
        <p:txBody>
          <a:bodyPr>
            <a:normAutofit/>
          </a:bodyPr>
          <a:lstStyle/>
          <a:p>
            <a:r>
              <a:rPr lang="zh-CN" altLang="en-US" dirty="0">
                <a:effectLst/>
                <a:ea typeface="等线" panose="02010600030101010101" pitchFamily="2" charset="-122"/>
                <a:cs typeface="Times New Roman" panose="02020603050405020304" pitchFamily="18" charset="0"/>
              </a:rPr>
              <a:t>工控系统开发过程</a:t>
            </a:r>
            <a:endParaRPr lang="en-US" altLang="zh-CN" sz="1400" dirty="0">
              <a:effectLst/>
              <a:ea typeface="等线" panose="02010600030101010101" pitchFamily="2" charset="-122"/>
              <a:cs typeface="Times New Roman" panose="02020603050405020304" pitchFamily="18" charset="0"/>
            </a:endParaRPr>
          </a:p>
          <a:p>
            <a:pPr marL="457200" lvl="1" indent="0">
              <a:buNone/>
            </a:pPr>
            <a:r>
              <a:rPr lang="en-US" altLang="zh-CN" sz="2000" dirty="0">
                <a:effectLst/>
                <a:ea typeface="等线" panose="02010600030101010101" pitchFamily="2" charset="-122"/>
                <a:cs typeface="Times New Roman" panose="02020603050405020304" pitchFamily="18" charset="0"/>
              </a:rPr>
              <a:t>3. </a:t>
            </a:r>
            <a:r>
              <a:rPr lang="zh-CN" altLang="en-US" sz="2000" dirty="0">
                <a:effectLst/>
                <a:ea typeface="等线" panose="02010600030101010101" pitchFamily="2" charset="-122"/>
                <a:cs typeface="Times New Roman" panose="02020603050405020304" pitchFamily="18" charset="0"/>
              </a:rPr>
              <a:t>将对应的储水罐程序重新下载至</a:t>
            </a:r>
            <a:r>
              <a:rPr lang="en-US" altLang="zh-CN" sz="2000" dirty="0">
                <a:effectLst/>
                <a:ea typeface="等线" panose="02010600030101010101" pitchFamily="2" charset="-122"/>
                <a:cs typeface="Times New Roman" panose="02020603050405020304" pitchFamily="18" charset="0"/>
              </a:rPr>
              <a:t>PLC</a:t>
            </a:r>
            <a:r>
              <a:rPr lang="zh-CN" altLang="en-US" sz="2000" dirty="0">
                <a:effectLst/>
                <a:ea typeface="等线" panose="02010600030101010101" pitchFamily="2" charset="-122"/>
                <a:cs typeface="Times New Roman" panose="02020603050405020304" pitchFamily="18" charset="0"/>
              </a:rPr>
              <a:t>中运行</a:t>
            </a:r>
            <a:endParaRPr lang="en-US" altLang="zh-CN" sz="2000" dirty="0">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400" dirty="0">
                <a:effectLst/>
                <a:ea typeface="等线" panose="02010600030101010101" pitchFamily="2" charset="-122"/>
                <a:cs typeface="Times New Roman" panose="02020603050405020304" pitchFamily="18" charset="0"/>
              </a:rPr>
              <a:t>打开</a:t>
            </a:r>
            <a:r>
              <a:rPr lang="en-US" altLang="zh-CN" sz="1400" dirty="0" err="1">
                <a:effectLst/>
                <a:ea typeface="等线" panose="02010600030101010101" pitchFamily="2" charset="-122"/>
                <a:cs typeface="Times New Roman" panose="02020603050405020304" pitchFamily="18" charset="0"/>
              </a:rPr>
              <a:t>PLC.smart</a:t>
            </a:r>
            <a:r>
              <a:rPr lang="zh-CN" altLang="en-US" sz="1400" dirty="0">
                <a:effectLst/>
                <a:ea typeface="等线" panose="02010600030101010101" pitchFamily="2" charset="-122"/>
                <a:cs typeface="Times New Roman" panose="02020603050405020304" pitchFamily="18" charset="0"/>
              </a:rPr>
              <a:t>文件</a:t>
            </a:r>
            <a:endParaRPr lang="en-US" altLang="zh-CN" sz="14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400" dirty="0">
                <a:effectLst/>
                <a:ea typeface="等线" panose="02010600030101010101" pitchFamily="2" charset="-122"/>
                <a:cs typeface="Times New Roman" panose="02020603050405020304" pitchFamily="18" charset="0"/>
              </a:rPr>
              <a:t>点击窗口上面的“下载”</a:t>
            </a:r>
            <a:endParaRPr lang="en-US" altLang="zh-CN" sz="14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400" dirty="0">
                <a:effectLst/>
                <a:ea typeface="等线" panose="02010600030101010101" pitchFamily="2" charset="-122"/>
                <a:cs typeface="Times New Roman" panose="02020603050405020304" pitchFamily="18" charset="0"/>
              </a:rPr>
              <a:t>选择相应的通信接口（网卡）</a:t>
            </a:r>
            <a:r>
              <a:rPr lang="zh-CN" altLang="en-US" sz="1400" dirty="0">
                <a:ea typeface="等线" panose="02010600030101010101" pitchFamily="2" charset="-122"/>
                <a:cs typeface="Times New Roman" panose="02020603050405020304" pitchFamily="18" charset="0"/>
              </a:rPr>
              <a:t>，自动</a:t>
            </a:r>
            <a:r>
              <a:rPr lang="zh-CN" altLang="en-US" sz="1400" dirty="0">
                <a:effectLst/>
                <a:ea typeface="等线" panose="02010600030101010101" pitchFamily="2" charset="-122"/>
                <a:cs typeface="Times New Roman" panose="02020603050405020304" pitchFamily="18" charset="0"/>
              </a:rPr>
              <a:t>查找</a:t>
            </a:r>
            <a:r>
              <a:rPr lang="en-US" altLang="zh-CN" sz="1400" dirty="0">
                <a:effectLst/>
                <a:ea typeface="等线" panose="02010600030101010101" pitchFamily="2" charset="-122"/>
                <a:cs typeface="Times New Roman" panose="02020603050405020304" pitchFamily="18" charset="0"/>
              </a:rPr>
              <a:t>PLC</a:t>
            </a:r>
            <a:r>
              <a:rPr lang="zh-CN" altLang="en-US" sz="1400" dirty="0">
                <a:effectLst/>
                <a:ea typeface="等线" panose="02010600030101010101" pitchFamily="2" charset="-122"/>
                <a:cs typeface="Times New Roman" panose="02020603050405020304" pitchFamily="18" charset="0"/>
              </a:rPr>
              <a:t>。注意点击确定后下方会显示已连接</a:t>
            </a:r>
            <a:endParaRPr lang="en-US" altLang="zh-CN" sz="14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400" dirty="0">
                <a:effectLst/>
                <a:ea typeface="等线" panose="02010600030101010101" pitchFamily="2" charset="-122"/>
                <a:cs typeface="Times New Roman" panose="02020603050405020304" pitchFamily="18" charset="0"/>
              </a:rPr>
              <a:t>在弹出的窗口点击“下载”</a:t>
            </a:r>
            <a:endParaRPr lang="en-US" altLang="zh-CN" sz="1400" dirty="0">
              <a:effectLst/>
              <a:ea typeface="等线" panose="02010600030101010101" pitchFamily="2" charset="-122"/>
              <a:cs typeface="Times New Roman" panose="02020603050405020304" pitchFamily="18" charset="0"/>
            </a:endParaRPr>
          </a:p>
          <a:p>
            <a:pPr marL="1257300" lvl="2" indent="-342900">
              <a:buFont typeface="+mj-lt"/>
              <a:buAutoNum type="alphaLcParenR"/>
            </a:pPr>
            <a:r>
              <a:rPr lang="zh-CN" altLang="en-US" sz="1400" dirty="0">
                <a:ea typeface="等线" panose="02010600030101010101" pitchFamily="2" charset="-122"/>
                <a:cs typeface="Times New Roman" panose="02020603050405020304" pitchFamily="18" charset="0"/>
              </a:rPr>
              <a:t>结合阅读的实验教程手册，理解该系统开发过程</a:t>
            </a:r>
            <a:endParaRPr lang="en-US" altLang="zh-CN" sz="1400" dirty="0">
              <a:effectLst/>
              <a:ea typeface="等线" panose="02010600030101010101" pitchFamily="2" charset="-122"/>
              <a:cs typeface="Times New Roman" panose="02020603050405020304" pitchFamily="18" charset="0"/>
            </a:endParaRPr>
          </a:p>
          <a:p>
            <a:pPr marL="1257300" lvl="2" indent="-342900">
              <a:buFont typeface="+mj-lt"/>
              <a:buAutoNum type="alphaLcParenR"/>
            </a:pPr>
            <a:endParaRPr lang="en-US" altLang="zh-CN" sz="1400" dirty="0">
              <a:effectLst/>
              <a:ea typeface="等线" panose="02010600030101010101" pitchFamily="2" charset="-122"/>
              <a:cs typeface="Times New Roman" panose="02020603050405020304" pitchFamily="18" charset="0"/>
            </a:endParaRPr>
          </a:p>
          <a:p>
            <a:endParaRPr lang="zh-CN" altLang="en-US" sz="3200" dirty="0"/>
          </a:p>
        </p:txBody>
      </p:sp>
      <p:pic>
        <p:nvPicPr>
          <p:cNvPr id="5" name="图片 4">
            <a:extLst>
              <a:ext uri="{FF2B5EF4-FFF2-40B4-BE49-F238E27FC236}">
                <a16:creationId xmlns:a16="http://schemas.microsoft.com/office/drawing/2014/main" id="{23A069A2-C3A2-487D-80C2-08C8CE3169F0}"/>
              </a:ext>
            </a:extLst>
          </p:cNvPr>
          <p:cNvPicPr/>
          <p:nvPr/>
        </p:nvPicPr>
        <p:blipFill>
          <a:blip r:embed="rId2"/>
          <a:stretch>
            <a:fillRect/>
          </a:stretch>
        </p:blipFill>
        <p:spPr>
          <a:xfrm>
            <a:off x="6221072" y="3429000"/>
            <a:ext cx="5486748" cy="2774920"/>
          </a:xfrm>
          <a:prstGeom prst="rect">
            <a:avLst/>
          </a:prstGeom>
        </p:spPr>
      </p:pic>
      <p:pic>
        <p:nvPicPr>
          <p:cNvPr id="7" name="图片 6">
            <a:extLst>
              <a:ext uri="{FF2B5EF4-FFF2-40B4-BE49-F238E27FC236}">
                <a16:creationId xmlns:a16="http://schemas.microsoft.com/office/drawing/2014/main" id="{5DBA75F0-AEAF-44CD-948C-704BBF65572B}"/>
              </a:ext>
            </a:extLst>
          </p:cNvPr>
          <p:cNvPicPr/>
          <p:nvPr/>
        </p:nvPicPr>
        <p:blipFill>
          <a:blip r:embed="rId3"/>
          <a:stretch>
            <a:fillRect/>
          </a:stretch>
        </p:blipFill>
        <p:spPr>
          <a:xfrm>
            <a:off x="2830609" y="4595435"/>
            <a:ext cx="2586355" cy="1503680"/>
          </a:xfrm>
          <a:prstGeom prst="rect">
            <a:avLst/>
          </a:prstGeom>
        </p:spPr>
      </p:pic>
      <p:pic>
        <p:nvPicPr>
          <p:cNvPr id="8" name="图片 7">
            <a:extLst>
              <a:ext uri="{FF2B5EF4-FFF2-40B4-BE49-F238E27FC236}">
                <a16:creationId xmlns:a16="http://schemas.microsoft.com/office/drawing/2014/main" id="{A36FC094-0EE1-40C4-8F17-56D636362FA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5172" y="984696"/>
            <a:ext cx="2254019" cy="1546922"/>
          </a:xfrm>
          <a:prstGeom prst="rect">
            <a:avLst/>
          </a:prstGeom>
          <a:noFill/>
          <a:ln>
            <a:noFill/>
          </a:ln>
        </p:spPr>
      </p:pic>
    </p:spTree>
    <p:extLst>
      <p:ext uri="{BB962C8B-B14F-4D97-AF65-F5344CB8AC3E}">
        <p14:creationId xmlns:p14="http://schemas.microsoft.com/office/powerpoint/2010/main" val="28353729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9B98A-494B-45FD-A6C9-E79DD207E8E9}"/>
              </a:ext>
            </a:extLst>
          </p:cNvPr>
          <p:cNvSpPr>
            <a:spLocks noGrp="1"/>
          </p:cNvSpPr>
          <p:nvPr>
            <p:ph type="title"/>
          </p:nvPr>
        </p:nvSpPr>
        <p:spPr/>
        <p:txBody>
          <a:bodyPr/>
          <a:lstStyle/>
          <a:p>
            <a:r>
              <a:rPr lang="zh-CN" altLang="en-US" dirty="0"/>
              <a:t>实验目的</a:t>
            </a:r>
          </a:p>
        </p:txBody>
      </p:sp>
      <p:sp>
        <p:nvSpPr>
          <p:cNvPr id="3" name="内容占位符 2">
            <a:extLst>
              <a:ext uri="{FF2B5EF4-FFF2-40B4-BE49-F238E27FC236}">
                <a16:creationId xmlns:a16="http://schemas.microsoft.com/office/drawing/2014/main" id="{2F274A97-561B-4BDF-841A-C8E0FBF6D15C}"/>
              </a:ext>
            </a:extLst>
          </p:cNvPr>
          <p:cNvSpPr>
            <a:spLocks noGrp="1"/>
          </p:cNvSpPr>
          <p:nvPr>
            <p:ph idx="1"/>
          </p:nvPr>
        </p:nvSpPr>
        <p:spPr/>
        <p:txBody>
          <a:bodyPr/>
          <a:lstStyle/>
          <a:p>
            <a:r>
              <a:rPr lang="zh-CN" altLang="en-US" dirty="0"/>
              <a:t>了解生活中</a:t>
            </a:r>
            <a:r>
              <a:rPr lang="en-US" altLang="zh-CN" dirty="0"/>
              <a:t>RFID</a:t>
            </a:r>
            <a:r>
              <a:rPr lang="zh-CN" altLang="en-US" dirty="0"/>
              <a:t>技术的应用及常见安全问题，了解使用</a:t>
            </a:r>
            <a:r>
              <a:rPr lang="en-US" altLang="zh-CN" dirty="0" err="1"/>
              <a:t>Proxmark</a:t>
            </a:r>
            <a:r>
              <a:rPr lang="en-US" altLang="zh-CN" dirty="0"/>
              <a:t> 3 RDV2</a:t>
            </a:r>
            <a:r>
              <a:rPr lang="zh-CN" altLang="en-US" dirty="0"/>
              <a:t>对</a:t>
            </a:r>
            <a:r>
              <a:rPr lang="en-US" altLang="zh-CN" dirty="0"/>
              <a:t>RFID</a:t>
            </a:r>
            <a:r>
              <a:rPr lang="zh-CN" altLang="en-US" dirty="0"/>
              <a:t>卡进行安全测试的基本方法。</a:t>
            </a:r>
          </a:p>
        </p:txBody>
      </p:sp>
    </p:spTree>
    <p:extLst>
      <p:ext uri="{BB962C8B-B14F-4D97-AF65-F5344CB8AC3E}">
        <p14:creationId xmlns:p14="http://schemas.microsoft.com/office/powerpoint/2010/main" val="21647621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7DAB3-D53F-4D70-910C-9D2CA95C2026}"/>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73EA6A74-2185-4A7C-8E7D-BEF76B258627}"/>
              </a:ext>
            </a:extLst>
          </p:cNvPr>
          <p:cNvSpPr>
            <a:spLocks noGrp="1"/>
          </p:cNvSpPr>
          <p:nvPr>
            <p:ph idx="1"/>
          </p:nvPr>
        </p:nvSpPr>
        <p:spPr/>
        <p:txBody>
          <a:bodyPr/>
          <a:lstStyle/>
          <a:p>
            <a:r>
              <a:rPr lang="zh-CN" altLang="en-US" dirty="0"/>
              <a:t>常见</a:t>
            </a:r>
            <a:r>
              <a:rPr lang="en-US" altLang="zh-CN" dirty="0"/>
              <a:t>RFID</a:t>
            </a:r>
            <a:r>
              <a:rPr lang="zh-CN" altLang="en-US" dirty="0"/>
              <a:t>卡及其分类基础介绍</a:t>
            </a:r>
            <a:endParaRPr lang="en-US" altLang="zh-CN" dirty="0"/>
          </a:p>
          <a:p>
            <a:r>
              <a:rPr lang="zh-CN" altLang="en-US" dirty="0"/>
              <a:t>破解思路概况</a:t>
            </a:r>
            <a:endParaRPr lang="en-US" altLang="zh-CN" dirty="0"/>
          </a:p>
          <a:p>
            <a:r>
              <a:rPr lang="en-US" altLang="zh-CN" dirty="0"/>
              <a:t>MIFARE Classic</a:t>
            </a:r>
            <a:r>
              <a:rPr lang="zh-CN" altLang="en-US" dirty="0"/>
              <a:t>卡结构</a:t>
            </a:r>
            <a:endParaRPr lang="en-US" altLang="zh-CN" dirty="0"/>
          </a:p>
          <a:p>
            <a:r>
              <a:rPr lang="en-US" altLang="zh-CN" dirty="0"/>
              <a:t>Proxmark3</a:t>
            </a:r>
            <a:r>
              <a:rPr lang="zh-CN" altLang="en-US" dirty="0"/>
              <a:t>及其命令行使用简介</a:t>
            </a:r>
          </a:p>
        </p:txBody>
      </p:sp>
    </p:spTree>
    <p:extLst>
      <p:ext uri="{BB962C8B-B14F-4D97-AF65-F5344CB8AC3E}">
        <p14:creationId xmlns:p14="http://schemas.microsoft.com/office/powerpoint/2010/main" val="10121646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221B9-ABD4-4407-AE88-A94DA829187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F7AA73DE-45DF-4B3D-B6B5-17BFFF9FE54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7C6D9D4-BEF6-4218-AF69-82D975BD8302}"/>
              </a:ext>
            </a:extLst>
          </p:cNvPr>
          <p:cNvPicPr>
            <a:picLocks noChangeAspect="1"/>
          </p:cNvPicPr>
          <p:nvPr/>
        </p:nvPicPr>
        <p:blipFill>
          <a:blip r:embed="rId2"/>
          <a:stretch>
            <a:fillRect/>
          </a:stretch>
        </p:blipFill>
        <p:spPr>
          <a:xfrm>
            <a:off x="0" y="0"/>
            <a:ext cx="12218420" cy="6858000"/>
          </a:xfrm>
          <a:prstGeom prst="rect">
            <a:avLst/>
          </a:prstGeom>
        </p:spPr>
      </p:pic>
      <p:sp>
        <p:nvSpPr>
          <p:cNvPr id="5" name="矩形 4">
            <a:extLst>
              <a:ext uri="{FF2B5EF4-FFF2-40B4-BE49-F238E27FC236}">
                <a16:creationId xmlns:a16="http://schemas.microsoft.com/office/drawing/2014/main" id="{6014C476-6C98-4239-A563-C568EB340458}"/>
              </a:ext>
            </a:extLst>
          </p:cNvPr>
          <p:cNvSpPr/>
          <p:nvPr/>
        </p:nvSpPr>
        <p:spPr>
          <a:xfrm>
            <a:off x="9914" y="0"/>
            <a:ext cx="12192000" cy="688369"/>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6" name="图片 5">
            <a:extLst>
              <a:ext uri="{FF2B5EF4-FFF2-40B4-BE49-F238E27FC236}">
                <a16:creationId xmlns:a16="http://schemas.microsoft.com/office/drawing/2014/main" id="{6F8A2F26-BFB5-46F4-9AD5-45C3A2018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22915"/>
            <a:ext cx="2808312" cy="619481"/>
          </a:xfrm>
          <a:prstGeom prst="rect">
            <a:avLst/>
          </a:prstGeom>
        </p:spPr>
      </p:pic>
      <p:sp>
        <p:nvSpPr>
          <p:cNvPr id="7" name="文本框 6">
            <a:extLst>
              <a:ext uri="{FF2B5EF4-FFF2-40B4-BE49-F238E27FC236}">
                <a16:creationId xmlns:a16="http://schemas.microsoft.com/office/drawing/2014/main" id="{AA13EB43-7654-4793-8F90-595DC2429F43}"/>
              </a:ext>
            </a:extLst>
          </p:cNvPr>
          <p:cNvSpPr txBox="1"/>
          <p:nvPr/>
        </p:nvSpPr>
        <p:spPr>
          <a:xfrm>
            <a:off x="9050784" y="913755"/>
            <a:ext cx="3033712" cy="461665"/>
          </a:xfrm>
          <a:prstGeom prst="rect">
            <a:avLst/>
          </a:prstGeom>
          <a:noFill/>
        </p:spPr>
        <p:txBody>
          <a:bodyPr wrap="square" rtlCol="0">
            <a:spAutoFit/>
          </a:bodyPr>
          <a:lstStyle/>
          <a:p>
            <a:r>
              <a:rPr lang="zh-CN" altLang="en-US" sz="2400" b="1" dirty="0">
                <a:solidFill>
                  <a:srgbClr val="FF0000"/>
                </a:solidFill>
              </a:rPr>
              <a:t>引用是对他人的尊重</a:t>
            </a:r>
          </a:p>
        </p:txBody>
      </p:sp>
      <p:pic>
        <p:nvPicPr>
          <p:cNvPr id="8" name="内容占位符 9">
            <a:extLst>
              <a:ext uri="{FF2B5EF4-FFF2-40B4-BE49-F238E27FC236}">
                <a16:creationId xmlns:a16="http://schemas.microsoft.com/office/drawing/2014/main" id="{01631660-7815-4AF4-A9E6-F218EEC356B5}"/>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7010400" y="1690688"/>
            <a:ext cx="4847267" cy="2173662"/>
          </a:xfrm>
          <a:prstGeom prst="rect">
            <a:avLst/>
          </a:prstGeom>
        </p:spPr>
      </p:pic>
    </p:spTree>
    <p:extLst>
      <p:ext uri="{BB962C8B-B14F-4D97-AF65-F5344CB8AC3E}">
        <p14:creationId xmlns:p14="http://schemas.microsoft.com/office/powerpoint/2010/main" val="376493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1C1AD-0E5F-449F-91EB-A5E98A6C7A9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69D72DB-6153-4D9A-B881-DA27C4C1D551}"/>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55E22063-4B7C-4D3E-8E52-FAF49124E885}"/>
              </a:ext>
            </a:extLst>
          </p:cNvPr>
          <p:cNvPicPr>
            <a:picLocks noChangeAspect="1"/>
          </p:cNvPicPr>
          <p:nvPr/>
        </p:nvPicPr>
        <p:blipFill>
          <a:blip r:embed="rId2"/>
          <a:stretch>
            <a:fillRect/>
          </a:stretch>
        </p:blipFill>
        <p:spPr>
          <a:xfrm>
            <a:off x="1055313" y="776288"/>
            <a:ext cx="10441362" cy="5860566"/>
          </a:xfrm>
          <a:prstGeom prst="rect">
            <a:avLst/>
          </a:prstGeom>
        </p:spPr>
      </p:pic>
    </p:spTree>
    <p:extLst>
      <p:ext uri="{BB962C8B-B14F-4D97-AF65-F5344CB8AC3E}">
        <p14:creationId xmlns:p14="http://schemas.microsoft.com/office/powerpoint/2010/main" val="4915420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9E3BE-6C70-5B37-3029-A5E45780F39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907C0D6-7623-5C9A-B12A-37ABB9A2284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BD07D8B-D98B-A8B0-7923-348AFB7C4F84}"/>
              </a:ext>
            </a:extLst>
          </p:cNvPr>
          <p:cNvPicPr>
            <a:picLocks noChangeAspect="1"/>
          </p:cNvPicPr>
          <p:nvPr/>
        </p:nvPicPr>
        <p:blipFill>
          <a:blip r:embed="rId2"/>
          <a:stretch>
            <a:fillRect/>
          </a:stretch>
        </p:blipFill>
        <p:spPr>
          <a:xfrm>
            <a:off x="624840" y="782637"/>
            <a:ext cx="10515600" cy="5897013"/>
          </a:xfrm>
          <a:prstGeom prst="rect">
            <a:avLst/>
          </a:prstGeom>
        </p:spPr>
      </p:pic>
    </p:spTree>
    <p:extLst>
      <p:ext uri="{BB962C8B-B14F-4D97-AF65-F5344CB8AC3E}">
        <p14:creationId xmlns:p14="http://schemas.microsoft.com/office/powerpoint/2010/main" val="1484970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AA99B-B1C1-4A27-BDD5-9C4FD2E297F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B28F38B-296B-46F0-A2E5-36872BA6373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6A441BC-B46C-4D16-BBCF-F396BE7B9A75}"/>
              </a:ext>
            </a:extLst>
          </p:cNvPr>
          <p:cNvPicPr>
            <a:picLocks noChangeAspect="1"/>
          </p:cNvPicPr>
          <p:nvPr/>
        </p:nvPicPr>
        <p:blipFill>
          <a:blip r:embed="rId2"/>
          <a:stretch>
            <a:fillRect/>
          </a:stretch>
        </p:blipFill>
        <p:spPr>
          <a:xfrm>
            <a:off x="972087" y="877917"/>
            <a:ext cx="10247825" cy="5770077"/>
          </a:xfrm>
          <a:prstGeom prst="rect">
            <a:avLst/>
          </a:prstGeom>
        </p:spPr>
      </p:pic>
    </p:spTree>
    <p:extLst>
      <p:ext uri="{BB962C8B-B14F-4D97-AF65-F5344CB8AC3E}">
        <p14:creationId xmlns:p14="http://schemas.microsoft.com/office/powerpoint/2010/main" val="29981123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67734-BF41-423F-B71C-2177192A3E4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C635C86-57E0-4846-8E34-16B0BEDF146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59448CD-6020-40B0-A709-FE0BDA294E18}"/>
              </a:ext>
            </a:extLst>
          </p:cNvPr>
          <p:cNvPicPr>
            <a:picLocks noChangeAspect="1"/>
          </p:cNvPicPr>
          <p:nvPr/>
        </p:nvPicPr>
        <p:blipFill>
          <a:blip r:embed="rId2"/>
          <a:stretch>
            <a:fillRect/>
          </a:stretch>
        </p:blipFill>
        <p:spPr>
          <a:xfrm>
            <a:off x="1225033" y="1102787"/>
            <a:ext cx="9505677" cy="5346337"/>
          </a:xfrm>
          <a:prstGeom prst="rect">
            <a:avLst/>
          </a:prstGeom>
        </p:spPr>
      </p:pic>
    </p:spTree>
    <p:extLst>
      <p:ext uri="{BB962C8B-B14F-4D97-AF65-F5344CB8AC3E}">
        <p14:creationId xmlns:p14="http://schemas.microsoft.com/office/powerpoint/2010/main" val="40511033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2873A-3CA4-4F09-BCFF-F7A4C88B64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B44A277-4CBE-C713-781E-C86C57172B4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AE347DF-D2B8-8309-693D-0A03FDEECAE4}"/>
              </a:ext>
            </a:extLst>
          </p:cNvPr>
          <p:cNvPicPr>
            <a:picLocks noChangeAspect="1"/>
          </p:cNvPicPr>
          <p:nvPr/>
        </p:nvPicPr>
        <p:blipFill>
          <a:blip r:embed="rId2"/>
          <a:stretch>
            <a:fillRect/>
          </a:stretch>
        </p:blipFill>
        <p:spPr>
          <a:xfrm>
            <a:off x="838200" y="681037"/>
            <a:ext cx="10796988" cy="6086537"/>
          </a:xfrm>
          <a:prstGeom prst="rect">
            <a:avLst/>
          </a:prstGeom>
        </p:spPr>
      </p:pic>
    </p:spTree>
    <p:extLst>
      <p:ext uri="{BB962C8B-B14F-4D97-AF65-F5344CB8AC3E}">
        <p14:creationId xmlns:p14="http://schemas.microsoft.com/office/powerpoint/2010/main" val="22793411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196B8C-1305-4098-BC9C-E931857824AA}"/>
              </a:ext>
            </a:extLst>
          </p:cNvPr>
          <p:cNvSpPr>
            <a:spLocks noGrp="1"/>
          </p:cNvSpPr>
          <p:nvPr>
            <p:ph type="title"/>
          </p:nvPr>
        </p:nvSpPr>
        <p:spPr/>
        <p:txBody>
          <a:bodyPr/>
          <a:lstStyle/>
          <a:p>
            <a:endParaRPr lang="zh-CN" altLang="en-US" dirty="0"/>
          </a:p>
        </p:txBody>
      </p:sp>
      <p:pic>
        <p:nvPicPr>
          <p:cNvPr id="9" name="内容占位符 8">
            <a:extLst>
              <a:ext uri="{FF2B5EF4-FFF2-40B4-BE49-F238E27FC236}">
                <a16:creationId xmlns:a16="http://schemas.microsoft.com/office/drawing/2014/main" id="{3832DE04-D2DD-4D5E-842C-D6E8533D7C5B}"/>
              </a:ext>
            </a:extLst>
          </p:cNvPr>
          <p:cNvPicPr>
            <a:picLocks noGrp="1" noChangeAspect="1"/>
          </p:cNvPicPr>
          <p:nvPr>
            <p:ph idx="1"/>
          </p:nvPr>
        </p:nvPicPr>
        <p:blipFill>
          <a:blip r:embed="rId2"/>
          <a:stretch>
            <a:fillRect/>
          </a:stretch>
        </p:blipFill>
        <p:spPr>
          <a:xfrm>
            <a:off x="9477375" y="4578350"/>
            <a:ext cx="1876425" cy="1914525"/>
          </a:xfrm>
        </p:spPr>
      </p:pic>
      <p:sp>
        <p:nvSpPr>
          <p:cNvPr id="10" name="文本框 9">
            <a:extLst>
              <a:ext uri="{FF2B5EF4-FFF2-40B4-BE49-F238E27FC236}">
                <a16:creationId xmlns:a16="http://schemas.microsoft.com/office/drawing/2014/main" id="{A0B11742-146C-4BA8-9072-08737E963F08}"/>
              </a:ext>
            </a:extLst>
          </p:cNvPr>
          <p:cNvSpPr txBox="1"/>
          <p:nvPr/>
        </p:nvSpPr>
        <p:spPr>
          <a:xfrm>
            <a:off x="6340894" y="5415050"/>
            <a:ext cx="2660072" cy="461665"/>
          </a:xfrm>
          <a:prstGeom prst="rect">
            <a:avLst/>
          </a:prstGeom>
          <a:noFill/>
        </p:spPr>
        <p:txBody>
          <a:bodyPr wrap="square" rtlCol="0">
            <a:spAutoFit/>
          </a:bodyPr>
          <a:lstStyle/>
          <a:p>
            <a:r>
              <a:rPr lang="zh-CN" altLang="en-US" sz="2400" dirty="0">
                <a:latin typeface="华光超粗黑_CNKI" panose="02000500000000000000" pitchFamily="2" charset="-122"/>
                <a:ea typeface="华光超粗黑_CNKI" panose="02000500000000000000" pitchFamily="2" charset="-122"/>
              </a:rPr>
              <a:t>敬请期待实验内容</a:t>
            </a:r>
          </a:p>
        </p:txBody>
      </p:sp>
      <p:pic>
        <p:nvPicPr>
          <p:cNvPr id="12" name="图片 11">
            <a:extLst>
              <a:ext uri="{FF2B5EF4-FFF2-40B4-BE49-F238E27FC236}">
                <a16:creationId xmlns:a16="http://schemas.microsoft.com/office/drawing/2014/main" id="{C5C66C3E-C6D9-4D94-8A29-0023A0772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068" y="810962"/>
            <a:ext cx="3696975" cy="5803545"/>
          </a:xfrm>
          <a:prstGeom prst="rect">
            <a:avLst/>
          </a:prstGeom>
        </p:spPr>
      </p:pic>
    </p:spTree>
    <p:extLst>
      <p:ext uri="{BB962C8B-B14F-4D97-AF65-F5344CB8AC3E}">
        <p14:creationId xmlns:p14="http://schemas.microsoft.com/office/powerpoint/2010/main" val="37777281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3C3DB4-218E-4A78-A8B0-24FCF2E2A7EF}"/>
              </a:ext>
            </a:extLst>
          </p:cNvPr>
          <p:cNvSpPr>
            <a:spLocks noGrp="1"/>
          </p:cNvSpPr>
          <p:nvPr>
            <p:ph type="title"/>
          </p:nvPr>
        </p:nvSpPr>
        <p:spPr/>
        <p:txBody>
          <a:bodyPr/>
          <a:lstStyle/>
          <a:p>
            <a:r>
              <a:rPr lang="zh-CN" altLang="en-US" dirty="0"/>
              <a:t>现实中如何用应用</a:t>
            </a:r>
            <a:r>
              <a:rPr kumimoji="0" lang="en-US" altLang="zh-CN" sz="60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RFID </a:t>
            </a:r>
            <a:r>
              <a:rPr kumimoji="0" lang="zh-CN" altLang="en-US" sz="60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卡</a:t>
            </a:r>
            <a:r>
              <a:rPr lang="zh-CN" altLang="en-US" dirty="0"/>
              <a:t>？</a:t>
            </a:r>
          </a:p>
        </p:txBody>
      </p:sp>
      <p:sp>
        <p:nvSpPr>
          <p:cNvPr id="5" name="文本占位符 4">
            <a:extLst>
              <a:ext uri="{FF2B5EF4-FFF2-40B4-BE49-F238E27FC236}">
                <a16:creationId xmlns:a16="http://schemas.microsoft.com/office/drawing/2014/main" id="{F79AB00D-9C5E-4225-9014-055FC2B8022B}"/>
              </a:ext>
            </a:extLst>
          </p:cNvPr>
          <p:cNvSpPr>
            <a:spLocks noGrp="1"/>
          </p:cNvSpPr>
          <p:nvPr>
            <p:ph type="body" idx="1"/>
          </p:nvPr>
        </p:nvSpPr>
        <p:spPr/>
        <p:txBody>
          <a:bodyPr/>
          <a:lstStyle/>
          <a:p>
            <a:endParaRPr lang="zh-CN" altLang="en-US"/>
          </a:p>
        </p:txBody>
      </p:sp>
      <p:sp>
        <p:nvSpPr>
          <p:cNvPr id="7" name="矩形 6">
            <a:extLst>
              <a:ext uri="{FF2B5EF4-FFF2-40B4-BE49-F238E27FC236}">
                <a16:creationId xmlns:a16="http://schemas.microsoft.com/office/drawing/2014/main" id="{CCBC445B-E439-4A8B-BC33-81DF7D8E664F}"/>
              </a:ext>
            </a:extLst>
          </p:cNvPr>
          <p:cNvSpPr/>
          <p:nvPr/>
        </p:nvSpPr>
        <p:spPr>
          <a:xfrm>
            <a:off x="14289" y="0"/>
            <a:ext cx="12192000" cy="688369"/>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8" name="图片 7">
            <a:extLst>
              <a:ext uri="{FF2B5EF4-FFF2-40B4-BE49-F238E27FC236}">
                <a16:creationId xmlns:a16="http://schemas.microsoft.com/office/drawing/2014/main" id="{E62CA8D9-3D9F-4A78-89FF-0D8EED48D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2915"/>
            <a:ext cx="2808312" cy="619481"/>
          </a:xfrm>
          <a:prstGeom prst="rect">
            <a:avLst/>
          </a:prstGeom>
        </p:spPr>
      </p:pic>
    </p:spTree>
    <p:extLst>
      <p:ext uri="{BB962C8B-B14F-4D97-AF65-F5344CB8AC3E}">
        <p14:creationId xmlns:p14="http://schemas.microsoft.com/office/powerpoint/2010/main" val="452123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F9FCC-9717-4D9F-BE3D-83F7DAF9C68F}"/>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AF9DEB14-6304-4AA7-86C1-F4CC50454FE5}"/>
              </a:ext>
            </a:extLst>
          </p:cNvPr>
          <p:cNvSpPr>
            <a:spLocks noGrp="1"/>
          </p:cNvSpPr>
          <p:nvPr>
            <p:ph idx="1"/>
          </p:nvPr>
        </p:nvSpPr>
        <p:spPr/>
        <p:txBody>
          <a:bodyPr/>
          <a:lstStyle/>
          <a:p>
            <a:r>
              <a:rPr lang="zh-CN" altLang="en-US" dirty="0"/>
              <a:t>根据对这套工控系统的了解及所学知识，单独撰写实验报告。回答问题，且报告内容至少包括如下要点。</a:t>
            </a:r>
            <a:endParaRPr lang="en-US" altLang="zh-CN" dirty="0"/>
          </a:p>
          <a:p>
            <a:pPr lvl="1"/>
            <a:r>
              <a:rPr lang="zh-CN" altLang="en-US" dirty="0"/>
              <a:t>问题</a:t>
            </a:r>
            <a:endParaRPr lang="en-US" altLang="zh-CN" dirty="0"/>
          </a:p>
          <a:p>
            <a:pPr marL="1371600" lvl="2" indent="-457200">
              <a:buFont typeface="+mj-lt"/>
              <a:buAutoNum type="arabicPeriod"/>
            </a:pPr>
            <a:r>
              <a:rPr lang="zh-CN" altLang="en-US" dirty="0"/>
              <a:t>（模拟）储水罐工业控制系统具有什么报警功能？</a:t>
            </a:r>
            <a:endParaRPr lang="en-US" altLang="zh-CN" dirty="0"/>
          </a:p>
          <a:p>
            <a:pPr marL="1371600" lvl="2" indent="-457200">
              <a:buFont typeface="+mj-lt"/>
              <a:buAutoNum type="arabicPeriod"/>
            </a:pPr>
            <a:r>
              <a:rPr lang="zh-CN" altLang="en-US" dirty="0"/>
              <a:t>为什么实验箱设计了触屏操作和物理按键两种控制储水功能的操作方式？</a:t>
            </a:r>
            <a:endParaRPr lang="en-US" altLang="zh-CN" dirty="0"/>
          </a:p>
          <a:p>
            <a:pPr lvl="1"/>
            <a:r>
              <a:rPr lang="zh-CN" altLang="en-US" dirty="0"/>
              <a:t>报告要点</a:t>
            </a:r>
            <a:endParaRPr lang="en-US" altLang="zh-CN" dirty="0"/>
          </a:p>
          <a:p>
            <a:pPr marL="1371600" lvl="2" indent="-457200">
              <a:buFont typeface="+mj-lt"/>
              <a:buAutoNum type="arabicPeriod"/>
            </a:pPr>
            <a:r>
              <a:rPr lang="zh-CN" altLang="en-US" dirty="0"/>
              <a:t>基于实验箱，总结工控系统工作基本原理</a:t>
            </a:r>
            <a:endParaRPr lang="en-US" altLang="zh-CN" dirty="0"/>
          </a:p>
          <a:p>
            <a:pPr marL="1371600" lvl="2" indent="-457200">
              <a:buFont typeface="+mj-lt"/>
              <a:buAutoNum type="arabicPeriod"/>
            </a:pPr>
            <a:r>
              <a:rPr lang="zh-CN" altLang="en-US" dirty="0"/>
              <a:t>针对此试验箱模拟的工业控制环境，进行安全需求与风险分析</a:t>
            </a:r>
            <a:endParaRPr lang="en-US" altLang="zh-CN" dirty="0"/>
          </a:p>
          <a:p>
            <a:pPr lvl="1"/>
            <a:r>
              <a:rPr lang="zh-CN" altLang="en-US" dirty="0"/>
              <a:t>形式：报告独立完成，无分组。</a:t>
            </a:r>
            <a:endParaRPr lang="en-US" altLang="zh-CN" dirty="0"/>
          </a:p>
          <a:p>
            <a:pPr lvl="1"/>
            <a:r>
              <a:rPr lang="zh-CN" altLang="en-US" dirty="0"/>
              <a:t>提交日期： 下周上课前</a:t>
            </a:r>
          </a:p>
        </p:txBody>
      </p:sp>
    </p:spTree>
    <p:extLst>
      <p:ext uri="{BB962C8B-B14F-4D97-AF65-F5344CB8AC3E}">
        <p14:creationId xmlns:p14="http://schemas.microsoft.com/office/powerpoint/2010/main" val="9313493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A6629-997F-4ECD-9977-B4D2A8B9B3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A52E64A-C570-4A0D-831D-17514522AB4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7C51708-4F32-442A-89C4-09C16C8EC6FE}"/>
              </a:ext>
            </a:extLst>
          </p:cNvPr>
          <p:cNvPicPr>
            <a:picLocks noChangeAspect="1"/>
          </p:cNvPicPr>
          <p:nvPr/>
        </p:nvPicPr>
        <p:blipFill>
          <a:blip r:embed="rId2"/>
          <a:stretch>
            <a:fillRect/>
          </a:stretch>
        </p:blipFill>
        <p:spPr>
          <a:xfrm>
            <a:off x="976311" y="775014"/>
            <a:ext cx="10772775" cy="6003655"/>
          </a:xfrm>
          <a:prstGeom prst="rect">
            <a:avLst/>
          </a:prstGeom>
        </p:spPr>
      </p:pic>
    </p:spTree>
    <p:extLst>
      <p:ext uri="{BB962C8B-B14F-4D97-AF65-F5344CB8AC3E}">
        <p14:creationId xmlns:p14="http://schemas.microsoft.com/office/powerpoint/2010/main" val="155512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A67FC-93D8-4787-938B-52304117B22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37C6B96-5252-4143-8118-2B884E88C21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18FD6EC4-3632-4CC0-8188-39FDE09E7530}"/>
              </a:ext>
            </a:extLst>
          </p:cNvPr>
          <p:cNvPicPr>
            <a:picLocks noChangeAspect="1"/>
          </p:cNvPicPr>
          <p:nvPr/>
        </p:nvPicPr>
        <p:blipFill>
          <a:blip r:embed="rId2"/>
          <a:stretch>
            <a:fillRect/>
          </a:stretch>
        </p:blipFill>
        <p:spPr>
          <a:xfrm>
            <a:off x="1076325" y="908431"/>
            <a:ext cx="10110787" cy="5676111"/>
          </a:xfrm>
          <a:prstGeom prst="rect">
            <a:avLst/>
          </a:prstGeom>
        </p:spPr>
      </p:pic>
    </p:spTree>
    <p:extLst>
      <p:ext uri="{BB962C8B-B14F-4D97-AF65-F5344CB8AC3E}">
        <p14:creationId xmlns:p14="http://schemas.microsoft.com/office/powerpoint/2010/main" val="564477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DA22A7-3538-416C-9AD8-3D626ACE107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3435C4D-6657-439B-8B52-9BB40CDC433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6D8A865-237A-416E-BAE8-6DCCA1D26130}"/>
              </a:ext>
            </a:extLst>
          </p:cNvPr>
          <p:cNvPicPr>
            <a:picLocks noChangeAspect="1"/>
          </p:cNvPicPr>
          <p:nvPr/>
        </p:nvPicPr>
        <p:blipFill>
          <a:blip r:embed="rId2"/>
          <a:stretch>
            <a:fillRect/>
          </a:stretch>
        </p:blipFill>
        <p:spPr>
          <a:xfrm>
            <a:off x="919162" y="880188"/>
            <a:ext cx="10515600" cy="5826453"/>
          </a:xfrm>
          <a:prstGeom prst="rect">
            <a:avLst/>
          </a:prstGeom>
        </p:spPr>
      </p:pic>
    </p:spTree>
    <p:extLst>
      <p:ext uri="{BB962C8B-B14F-4D97-AF65-F5344CB8AC3E}">
        <p14:creationId xmlns:p14="http://schemas.microsoft.com/office/powerpoint/2010/main" val="5208538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3B2FC-205E-47C2-92EB-79E7FF71354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8CC8E79-98B0-4552-9CF9-CD58B213250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D508819-7D50-462C-8097-3795DB7721AE}"/>
              </a:ext>
            </a:extLst>
          </p:cNvPr>
          <p:cNvPicPr>
            <a:picLocks noChangeAspect="1"/>
          </p:cNvPicPr>
          <p:nvPr/>
        </p:nvPicPr>
        <p:blipFill>
          <a:blip r:embed="rId2"/>
          <a:stretch>
            <a:fillRect/>
          </a:stretch>
        </p:blipFill>
        <p:spPr>
          <a:xfrm>
            <a:off x="885825" y="875003"/>
            <a:ext cx="9881032" cy="5559134"/>
          </a:xfrm>
          <a:prstGeom prst="rect">
            <a:avLst/>
          </a:prstGeom>
        </p:spPr>
      </p:pic>
    </p:spTree>
    <p:extLst>
      <p:ext uri="{BB962C8B-B14F-4D97-AF65-F5344CB8AC3E}">
        <p14:creationId xmlns:p14="http://schemas.microsoft.com/office/powerpoint/2010/main" val="35280246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8C061-9AEB-435D-AD95-D49B6C08083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C7070A-4D6D-44EB-928C-EEDC3E17C51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806811E-5A4B-4447-89BE-0F875FE0975A}"/>
              </a:ext>
            </a:extLst>
          </p:cNvPr>
          <p:cNvPicPr>
            <a:picLocks noChangeAspect="1"/>
          </p:cNvPicPr>
          <p:nvPr/>
        </p:nvPicPr>
        <p:blipFill>
          <a:blip r:embed="rId2"/>
          <a:stretch>
            <a:fillRect/>
          </a:stretch>
        </p:blipFill>
        <p:spPr>
          <a:xfrm>
            <a:off x="800099" y="746055"/>
            <a:ext cx="10772775" cy="6037449"/>
          </a:xfrm>
          <a:prstGeom prst="rect">
            <a:avLst/>
          </a:prstGeom>
        </p:spPr>
      </p:pic>
    </p:spTree>
    <p:extLst>
      <p:ext uri="{BB962C8B-B14F-4D97-AF65-F5344CB8AC3E}">
        <p14:creationId xmlns:p14="http://schemas.microsoft.com/office/powerpoint/2010/main" val="22941976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F8C8E-FC98-4798-B44B-4EB1BC608A8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2129AB-27CE-449D-9865-0ABBCF32344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BE24E23-F354-4B83-AAF5-6223CE6AAFCB}"/>
              </a:ext>
            </a:extLst>
          </p:cNvPr>
          <p:cNvPicPr>
            <a:picLocks noChangeAspect="1"/>
          </p:cNvPicPr>
          <p:nvPr/>
        </p:nvPicPr>
        <p:blipFill>
          <a:blip r:embed="rId2"/>
          <a:stretch>
            <a:fillRect/>
          </a:stretch>
        </p:blipFill>
        <p:spPr>
          <a:xfrm>
            <a:off x="995363" y="858850"/>
            <a:ext cx="10358437" cy="5806093"/>
          </a:xfrm>
          <a:prstGeom prst="rect">
            <a:avLst/>
          </a:prstGeom>
        </p:spPr>
      </p:pic>
    </p:spTree>
    <p:extLst>
      <p:ext uri="{BB962C8B-B14F-4D97-AF65-F5344CB8AC3E}">
        <p14:creationId xmlns:p14="http://schemas.microsoft.com/office/powerpoint/2010/main" val="15075269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4CFFD-DAAF-4466-8639-B7EEA08084D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F1769BB-A663-4950-AF25-CA8AEC59F76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319E7AB-330D-4E56-BE24-5555C0BE9F49}"/>
              </a:ext>
            </a:extLst>
          </p:cNvPr>
          <p:cNvPicPr>
            <a:picLocks noChangeAspect="1"/>
          </p:cNvPicPr>
          <p:nvPr/>
        </p:nvPicPr>
        <p:blipFill>
          <a:blip r:embed="rId2"/>
          <a:stretch>
            <a:fillRect/>
          </a:stretch>
        </p:blipFill>
        <p:spPr>
          <a:xfrm>
            <a:off x="782578" y="782166"/>
            <a:ext cx="10571222" cy="5975822"/>
          </a:xfrm>
          <a:prstGeom prst="rect">
            <a:avLst/>
          </a:prstGeom>
        </p:spPr>
      </p:pic>
    </p:spTree>
    <p:extLst>
      <p:ext uri="{BB962C8B-B14F-4D97-AF65-F5344CB8AC3E}">
        <p14:creationId xmlns:p14="http://schemas.microsoft.com/office/powerpoint/2010/main" val="18930568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7323E-B8BF-4A82-885B-36EAE928FBA0}"/>
              </a:ext>
            </a:extLst>
          </p:cNvPr>
          <p:cNvSpPr>
            <a:spLocks noGrp="1"/>
          </p:cNvSpPr>
          <p:nvPr>
            <p:ph type="title"/>
          </p:nvPr>
        </p:nvSpPr>
        <p:spPr/>
        <p:txBody>
          <a:bodyPr/>
          <a:lstStyle/>
          <a:p>
            <a:r>
              <a:rPr lang="zh-CN" altLang="en-US" dirty="0"/>
              <a:t>突破基于</a:t>
            </a:r>
            <a:r>
              <a:rPr lang="en-US" altLang="zh-CN" dirty="0"/>
              <a:t>UID</a:t>
            </a:r>
            <a:r>
              <a:rPr lang="zh-CN" altLang="en-US" dirty="0"/>
              <a:t>的访问控制</a:t>
            </a:r>
          </a:p>
        </p:txBody>
      </p:sp>
      <p:sp>
        <p:nvSpPr>
          <p:cNvPr id="3" name="内容占位符 2">
            <a:extLst>
              <a:ext uri="{FF2B5EF4-FFF2-40B4-BE49-F238E27FC236}">
                <a16:creationId xmlns:a16="http://schemas.microsoft.com/office/drawing/2014/main" id="{BC2EC4EA-77A1-4B6A-B56A-3C40E4ACC9C0}"/>
              </a:ext>
            </a:extLst>
          </p:cNvPr>
          <p:cNvSpPr>
            <a:spLocks noGrp="1"/>
          </p:cNvSpPr>
          <p:nvPr>
            <p:ph idx="1"/>
          </p:nvPr>
        </p:nvSpPr>
        <p:spPr/>
        <p:txBody>
          <a:bodyPr/>
          <a:lstStyle/>
          <a:p>
            <a:r>
              <a:rPr lang="zh-CN" altLang="en-US" dirty="0"/>
              <a:t>使用可写</a:t>
            </a:r>
            <a:r>
              <a:rPr lang="en-US" altLang="zh-CN" dirty="0"/>
              <a:t>UID</a:t>
            </a:r>
            <a:r>
              <a:rPr lang="zh-CN" altLang="en-US" dirty="0"/>
              <a:t>的卡进行复制</a:t>
            </a:r>
            <a:endParaRPr lang="en-US" altLang="zh-CN" dirty="0"/>
          </a:p>
          <a:p>
            <a:pPr lvl="1"/>
            <a:r>
              <a:rPr lang="en-US" altLang="zh-CN" sz="1800" dirty="0"/>
              <a:t>M1 UID</a:t>
            </a:r>
            <a:r>
              <a:rPr lang="zh-CN" altLang="en-US" sz="1800" dirty="0"/>
              <a:t>卡（</a:t>
            </a:r>
            <a:r>
              <a:rPr lang="en-US" altLang="zh-CN" sz="1800" dirty="0" err="1"/>
              <a:t>Mifare</a:t>
            </a:r>
            <a:r>
              <a:rPr lang="en-US" altLang="zh-CN" sz="1800" dirty="0"/>
              <a:t> UID Chinese magic card</a:t>
            </a:r>
            <a:r>
              <a:rPr lang="zh-CN" altLang="en-US" sz="1800" dirty="0"/>
              <a:t>（中国魔术卡），简称</a:t>
            </a:r>
            <a:r>
              <a:rPr lang="en-US" altLang="zh-CN" sz="1800" dirty="0"/>
              <a:t>UID</a:t>
            </a:r>
            <a:r>
              <a:rPr lang="zh-CN" altLang="en-US" sz="1800" dirty="0"/>
              <a:t>卡）</a:t>
            </a:r>
            <a:endParaRPr lang="en-US" altLang="zh-CN" sz="1800" dirty="0"/>
          </a:p>
          <a:p>
            <a:pPr lvl="1"/>
            <a:r>
              <a:rPr lang="en-US" altLang="zh-CN" sz="1800" dirty="0"/>
              <a:t>CUID</a:t>
            </a:r>
            <a:r>
              <a:rPr lang="zh-CN" altLang="en-US" sz="1800" dirty="0"/>
              <a:t>卡</a:t>
            </a:r>
            <a:endParaRPr lang="en-US" altLang="zh-CN" sz="1800" dirty="0"/>
          </a:p>
          <a:p>
            <a:pPr lvl="1"/>
            <a:r>
              <a:rPr lang="en-US" altLang="zh-CN" sz="1800" dirty="0"/>
              <a:t>FUID</a:t>
            </a:r>
            <a:r>
              <a:rPr lang="zh-CN" altLang="en-US" sz="1800" dirty="0"/>
              <a:t>卡</a:t>
            </a:r>
            <a:endParaRPr lang="en-US" altLang="zh-CN" sz="1800" dirty="0"/>
          </a:p>
          <a:p>
            <a:pPr lvl="1"/>
            <a:r>
              <a:rPr lang="en-US" altLang="zh-CN" sz="1800" dirty="0"/>
              <a:t>CFUID</a:t>
            </a:r>
          </a:p>
          <a:p>
            <a:pPr lvl="1"/>
            <a:endParaRPr lang="en-US" altLang="zh-CN" dirty="0"/>
          </a:p>
          <a:p>
            <a:r>
              <a:rPr lang="zh-CN" altLang="en-US" dirty="0"/>
              <a:t>模拟卡片</a:t>
            </a:r>
            <a:endParaRPr lang="en-US" altLang="zh-CN" dirty="0"/>
          </a:p>
          <a:p>
            <a:pPr lvl="1"/>
            <a:endParaRPr lang="zh-CN" altLang="en-US" dirty="0"/>
          </a:p>
        </p:txBody>
      </p:sp>
      <p:pic>
        <p:nvPicPr>
          <p:cNvPr id="5" name="图片 4">
            <a:extLst>
              <a:ext uri="{FF2B5EF4-FFF2-40B4-BE49-F238E27FC236}">
                <a16:creationId xmlns:a16="http://schemas.microsoft.com/office/drawing/2014/main" id="{DBF39E2B-1711-4D87-8E5E-ECD925385604}"/>
              </a:ext>
            </a:extLst>
          </p:cNvPr>
          <p:cNvPicPr>
            <a:picLocks noChangeAspect="1"/>
          </p:cNvPicPr>
          <p:nvPr/>
        </p:nvPicPr>
        <p:blipFill>
          <a:blip r:embed="rId2"/>
          <a:stretch>
            <a:fillRect/>
          </a:stretch>
        </p:blipFill>
        <p:spPr>
          <a:xfrm>
            <a:off x="1295400" y="4689049"/>
            <a:ext cx="4838700" cy="1880079"/>
          </a:xfrm>
          <a:prstGeom prst="rect">
            <a:avLst/>
          </a:prstGeom>
        </p:spPr>
      </p:pic>
      <p:pic>
        <p:nvPicPr>
          <p:cNvPr id="7" name="图片 6">
            <a:extLst>
              <a:ext uri="{FF2B5EF4-FFF2-40B4-BE49-F238E27FC236}">
                <a16:creationId xmlns:a16="http://schemas.microsoft.com/office/drawing/2014/main" id="{75C97D2A-FB51-4F24-AD1C-24E3B33477CF}"/>
              </a:ext>
            </a:extLst>
          </p:cNvPr>
          <p:cNvPicPr>
            <a:picLocks noChangeAspect="1"/>
          </p:cNvPicPr>
          <p:nvPr/>
        </p:nvPicPr>
        <p:blipFill>
          <a:blip r:embed="rId3"/>
          <a:stretch>
            <a:fillRect/>
          </a:stretch>
        </p:blipFill>
        <p:spPr>
          <a:xfrm>
            <a:off x="7177087" y="4422877"/>
            <a:ext cx="3450982" cy="2069998"/>
          </a:xfrm>
          <a:prstGeom prst="rect">
            <a:avLst/>
          </a:prstGeom>
        </p:spPr>
      </p:pic>
    </p:spTree>
    <p:extLst>
      <p:ext uri="{BB962C8B-B14F-4D97-AF65-F5344CB8AC3E}">
        <p14:creationId xmlns:p14="http://schemas.microsoft.com/office/powerpoint/2010/main" val="40003429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06D03-4DF7-4A87-8FE4-99C46AC2CB8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B89881F-2974-4CA6-8F8B-78CE68A2A25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B2D2475-5D4F-4492-BC36-26050E7E0C39}"/>
              </a:ext>
            </a:extLst>
          </p:cNvPr>
          <p:cNvPicPr>
            <a:picLocks noChangeAspect="1"/>
          </p:cNvPicPr>
          <p:nvPr/>
        </p:nvPicPr>
        <p:blipFill>
          <a:blip r:embed="rId2"/>
          <a:stretch>
            <a:fillRect/>
          </a:stretch>
        </p:blipFill>
        <p:spPr>
          <a:xfrm>
            <a:off x="1050957" y="948690"/>
            <a:ext cx="9495123" cy="5336958"/>
          </a:xfrm>
          <a:prstGeom prst="rect">
            <a:avLst/>
          </a:prstGeom>
        </p:spPr>
      </p:pic>
    </p:spTree>
    <p:extLst>
      <p:ext uri="{BB962C8B-B14F-4D97-AF65-F5344CB8AC3E}">
        <p14:creationId xmlns:p14="http://schemas.microsoft.com/office/powerpoint/2010/main" val="33125889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3D428-60D2-4131-94ED-FECC4DFF271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98F85AF-7024-483E-A4E3-787C1B38AFE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7043EC1-9193-4B08-A150-963794B6E31C}"/>
              </a:ext>
            </a:extLst>
          </p:cNvPr>
          <p:cNvPicPr>
            <a:picLocks noChangeAspect="1"/>
          </p:cNvPicPr>
          <p:nvPr/>
        </p:nvPicPr>
        <p:blipFill>
          <a:blip r:embed="rId2"/>
          <a:stretch>
            <a:fillRect/>
          </a:stretch>
        </p:blipFill>
        <p:spPr>
          <a:xfrm>
            <a:off x="1139190" y="772212"/>
            <a:ext cx="10087343" cy="5693357"/>
          </a:xfrm>
          <a:prstGeom prst="rect">
            <a:avLst/>
          </a:prstGeom>
        </p:spPr>
      </p:pic>
    </p:spTree>
    <p:extLst>
      <p:ext uri="{BB962C8B-B14F-4D97-AF65-F5344CB8AC3E}">
        <p14:creationId xmlns:p14="http://schemas.microsoft.com/office/powerpoint/2010/main" val="1257524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76671-C9E2-44D7-A6EC-C8D84FEB9962}"/>
              </a:ext>
            </a:extLst>
          </p:cNvPr>
          <p:cNvSpPr>
            <a:spLocks noGrp="1"/>
          </p:cNvSpPr>
          <p:nvPr>
            <p:ph type="title"/>
          </p:nvPr>
        </p:nvSpPr>
        <p:spPr/>
        <p:txBody>
          <a:bodyPr/>
          <a:lstStyle/>
          <a:p>
            <a:r>
              <a:rPr lang="zh-CN" altLang="en-US" dirty="0"/>
              <a:t>特别注意事项</a:t>
            </a:r>
          </a:p>
        </p:txBody>
      </p:sp>
      <p:sp>
        <p:nvSpPr>
          <p:cNvPr id="3" name="内容占位符 2">
            <a:extLst>
              <a:ext uri="{FF2B5EF4-FFF2-40B4-BE49-F238E27FC236}">
                <a16:creationId xmlns:a16="http://schemas.microsoft.com/office/drawing/2014/main" id="{36A610EB-3439-4FA7-983D-212D3EFB9BDF}"/>
              </a:ext>
            </a:extLst>
          </p:cNvPr>
          <p:cNvSpPr>
            <a:spLocks noGrp="1"/>
          </p:cNvSpPr>
          <p:nvPr>
            <p:ph idx="1"/>
          </p:nvPr>
        </p:nvSpPr>
        <p:spPr>
          <a:xfrm>
            <a:off x="838200" y="1825625"/>
            <a:ext cx="10515600" cy="4474548"/>
          </a:xfrm>
        </p:spPr>
        <p:txBody>
          <a:bodyPr>
            <a:normAutofit/>
          </a:bodyPr>
          <a:lstStyle/>
          <a:p>
            <a:r>
              <a:rPr lang="zh-CN" altLang="en-US" dirty="0"/>
              <a:t>保持实验室卫生</a:t>
            </a:r>
            <a:endParaRPr lang="en-US" altLang="zh-CN" dirty="0"/>
          </a:p>
          <a:p>
            <a:r>
              <a:rPr lang="zh-CN" altLang="en-US" dirty="0"/>
              <a:t>设备仪器使用后收拾整洁</a:t>
            </a:r>
            <a:endParaRPr lang="en-US" altLang="zh-CN" dirty="0"/>
          </a:p>
          <a:p>
            <a:r>
              <a:rPr lang="zh-CN" altLang="en-US" dirty="0"/>
              <a:t>使用邮箱</a:t>
            </a:r>
            <a:r>
              <a:rPr lang="en-US" altLang="zh-CN" dirty="0"/>
              <a:t>/</a:t>
            </a:r>
            <a:r>
              <a:rPr lang="zh-CN" altLang="en-US" dirty="0"/>
              <a:t>飞书联系老师</a:t>
            </a:r>
            <a:r>
              <a:rPr lang="en-US" altLang="zh-CN" dirty="0"/>
              <a:t>jiay@nankai.edu.cn</a:t>
            </a:r>
          </a:p>
          <a:p>
            <a:r>
              <a:rPr lang="zh-CN" altLang="en-US" dirty="0"/>
              <a:t>笔记本电脑无法连接至实验箱</a:t>
            </a:r>
            <a:endParaRPr lang="en-US" altLang="zh-CN" dirty="0"/>
          </a:p>
          <a:p>
            <a:pPr lvl="1"/>
            <a:r>
              <a:rPr lang="zh-CN" altLang="en-US" dirty="0"/>
              <a:t>本机</a:t>
            </a:r>
            <a:r>
              <a:rPr lang="en-US" altLang="zh-CN" dirty="0"/>
              <a:t>IP</a:t>
            </a:r>
            <a:r>
              <a:rPr lang="zh-CN" altLang="en-US" dirty="0"/>
              <a:t>地址设置错误；</a:t>
            </a:r>
            <a:endParaRPr lang="en-US" altLang="zh-CN" dirty="0"/>
          </a:p>
          <a:p>
            <a:pPr lvl="1"/>
            <a:r>
              <a:rPr lang="en-US" altLang="zh-CN" dirty="0"/>
              <a:t>PLC</a:t>
            </a:r>
            <a:r>
              <a:rPr lang="zh-CN" altLang="en-US" dirty="0"/>
              <a:t>的</a:t>
            </a:r>
            <a:r>
              <a:rPr lang="en-US" altLang="zh-CN" dirty="0"/>
              <a:t>IP</a:t>
            </a:r>
            <a:r>
              <a:rPr lang="zh-CN" altLang="en-US" dirty="0"/>
              <a:t>地址被更改；</a:t>
            </a:r>
            <a:endParaRPr lang="en-US" altLang="zh-CN" dirty="0"/>
          </a:p>
          <a:p>
            <a:pPr lvl="1"/>
            <a:r>
              <a:rPr lang="zh-CN" altLang="en-US" dirty="0"/>
              <a:t>没有理解</a:t>
            </a:r>
            <a:r>
              <a:rPr lang="en-US" altLang="zh-CN" dirty="0"/>
              <a:t>IP</a:t>
            </a:r>
            <a:r>
              <a:rPr lang="zh-CN" altLang="en-US" dirty="0"/>
              <a:t>的作用，哪步操作在设置谁的</a:t>
            </a:r>
            <a:r>
              <a:rPr lang="en-US" altLang="zh-CN" dirty="0"/>
              <a:t>IP</a:t>
            </a:r>
            <a:r>
              <a:rPr lang="zh-CN" altLang="en-US" dirty="0"/>
              <a:t>地址；</a:t>
            </a:r>
            <a:endParaRPr lang="en-US" altLang="zh-CN" dirty="0"/>
          </a:p>
          <a:p>
            <a:pPr lvl="1"/>
            <a:r>
              <a:rPr lang="en-US" altLang="zh-CN" dirty="0"/>
              <a:t>Ping</a:t>
            </a:r>
            <a:r>
              <a:rPr lang="zh-CN" altLang="en-US" dirty="0"/>
              <a:t>命令使用错误。</a:t>
            </a:r>
            <a:endParaRPr lang="en-US" altLang="zh-CN" dirty="0"/>
          </a:p>
          <a:p>
            <a:endParaRPr lang="en-US" altLang="zh-CN" dirty="0"/>
          </a:p>
          <a:p>
            <a:endParaRPr lang="en-US" altLang="zh-CN" dirty="0"/>
          </a:p>
          <a:p>
            <a:pPr marL="0" indent="0">
              <a:buNone/>
            </a:pPr>
            <a:endParaRPr lang="en-US" altLang="zh-CN" dirty="0"/>
          </a:p>
          <a:p>
            <a:pPr lvl="1"/>
            <a:endParaRPr lang="zh-CN" altLang="en-US" dirty="0"/>
          </a:p>
        </p:txBody>
      </p:sp>
    </p:spTree>
    <p:extLst>
      <p:ext uri="{BB962C8B-B14F-4D97-AF65-F5344CB8AC3E}">
        <p14:creationId xmlns:p14="http://schemas.microsoft.com/office/powerpoint/2010/main" val="28656131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DB32B-A852-4AE8-851D-7A7BB6E5BF1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D976355-E7E9-4865-8A55-EEF8B3FF150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FC62FE4-EEC8-466D-999E-B81A17197563}"/>
              </a:ext>
            </a:extLst>
          </p:cNvPr>
          <p:cNvPicPr>
            <a:picLocks noChangeAspect="1"/>
          </p:cNvPicPr>
          <p:nvPr/>
        </p:nvPicPr>
        <p:blipFill>
          <a:blip r:embed="rId2"/>
          <a:stretch>
            <a:fillRect/>
          </a:stretch>
        </p:blipFill>
        <p:spPr>
          <a:xfrm>
            <a:off x="1279938" y="739140"/>
            <a:ext cx="9079451" cy="5078547"/>
          </a:xfrm>
          <a:prstGeom prst="rect">
            <a:avLst/>
          </a:prstGeom>
        </p:spPr>
      </p:pic>
    </p:spTree>
    <p:extLst>
      <p:ext uri="{BB962C8B-B14F-4D97-AF65-F5344CB8AC3E}">
        <p14:creationId xmlns:p14="http://schemas.microsoft.com/office/powerpoint/2010/main" val="18689607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8D998-8EA3-4881-968A-A17CA014ABE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778108B-7E3D-4F6F-BB7B-83894E5E5A0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F2F1097-2CF7-4252-B70E-83695A083AC4}"/>
              </a:ext>
            </a:extLst>
          </p:cNvPr>
          <p:cNvPicPr>
            <a:picLocks noChangeAspect="1"/>
          </p:cNvPicPr>
          <p:nvPr/>
        </p:nvPicPr>
        <p:blipFill>
          <a:blip r:embed="rId2"/>
          <a:stretch>
            <a:fillRect/>
          </a:stretch>
        </p:blipFill>
        <p:spPr>
          <a:xfrm>
            <a:off x="1524000" y="832838"/>
            <a:ext cx="8730058" cy="4912642"/>
          </a:xfrm>
          <a:prstGeom prst="rect">
            <a:avLst/>
          </a:prstGeom>
        </p:spPr>
      </p:pic>
    </p:spTree>
    <p:extLst>
      <p:ext uri="{BB962C8B-B14F-4D97-AF65-F5344CB8AC3E}">
        <p14:creationId xmlns:p14="http://schemas.microsoft.com/office/powerpoint/2010/main" val="365542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1922A-D05C-45DD-9187-53D152C96D7C}"/>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52FA8C6C-3EBC-4AA0-9057-082F472BB4A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FD3D990-1FDF-4EE5-A273-FBE290725A29}"/>
              </a:ext>
            </a:extLst>
          </p:cNvPr>
          <p:cNvPicPr>
            <a:picLocks noChangeAspect="1"/>
          </p:cNvPicPr>
          <p:nvPr/>
        </p:nvPicPr>
        <p:blipFill>
          <a:blip r:embed="rId2"/>
          <a:stretch>
            <a:fillRect/>
          </a:stretch>
        </p:blipFill>
        <p:spPr>
          <a:xfrm>
            <a:off x="1748874" y="937260"/>
            <a:ext cx="8694252" cy="4902120"/>
          </a:xfrm>
          <a:prstGeom prst="rect">
            <a:avLst/>
          </a:prstGeom>
        </p:spPr>
      </p:pic>
    </p:spTree>
    <p:extLst>
      <p:ext uri="{BB962C8B-B14F-4D97-AF65-F5344CB8AC3E}">
        <p14:creationId xmlns:p14="http://schemas.microsoft.com/office/powerpoint/2010/main" val="41022070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70F17-1C9B-494A-BE50-C1B8929EE06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8FFC267-2199-4096-AF1B-E5087EB92A2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C3F2C39-039A-4902-86E0-73651D572A7B}"/>
              </a:ext>
            </a:extLst>
          </p:cNvPr>
          <p:cNvPicPr>
            <a:picLocks noChangeAspect="1"/>
          </p:cNvPicPr>
          <p:nvPr/>
        </p:nvPicPr>
        <p:blipFill>
          <a:blip r:embed="rId2"/>
          <a:stretch>
            <a:fillRect/>
          </a:stretch>
        </p:blipFill>
        <p:spPr>
          <a:xfrm>
            <a:off x="1365036" y="892796"/>
            <a:ext cx="10109443" cy="5683121"/>
          </a:xfrm>
          <a:prstGeom prst="rect">
            <a:avLst/>
          </a:prstGeom>
        </p:spPr>
      </p:pic>
    </p:spTree>
    <p:extLst>
      <p:ext uri="{BB962C8B-B14F-4D97-AF65-F5344CB8AC3E}">
        <p14:creationId xmlns:p14="http://schemas.microsoft.com/office/powerpoint/2010/main" val="19982742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2A2-A8EC-492F-BBE2-DC7F8180C4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E378FA9-261F-4DC1-8DA2-C9FD0946BFA0}"/>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D4FA8890-1003-4A2C-971B-1C0731DA5755}"/>
              </a:ext>
            </a:extLst>
          </p:cNvPr>
          <p:cNvPicPr>
            <a:picLocks noChangeAspect="1"/>
          </p:cNvPicPr>
          <p:nvPr/>
        </p:nvPicPr>
        <p:blipFill>
          <a:blip r:embed="rId2"/>
          <a:stretch>
            <a:fillRect/>
          </a:stretch>
        </p:blipFill>
        <p:spPr>
          <a:xfrm>
            <a:off x="1078467" y="948074"/>
            <a:ext cx="10035066" cy="5640446"/>
          </a:xfrm>
          <a:prstGeom prst="rect">
            <a:avLst/>
          </a:prstGeom>
        </p:spPr>
      </p:pic>
    </p:spTree>
    <p:extLst>
      <p:ext uri="{BB962C8B-B14F-4D97-AF65-F5344CB8AC3E}">
        <p14:creationId xmlns:p14="http://schemas.microsoft.com/office/powerpoint/2010/main" val="22161021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9108F-676A-4AC6-8019-D2E307D5B101}"/>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19A95B08-E1CC-42E0-973E-7181490042A1}"/>
              </a:ext>
            </a:extLst>
          </p:cNvPr>
          <p:cNvPicPr>
            <a:picLocks noChangeAspect="1"/>
          </p:cNvPicPr>
          <p:nvPr/>
        </p:nvPicPr>
        <p:blipFill>
          <a:blip r:embed="rId2"/>
          <a:stretch>
            <a:fillRect/>
          </a:stretch>
        </p:blipFill>
        <p:spPr>
          <a:xfrm>
            <a:off x="1225032" y="843008"/>
            <a:ext cx="10201321" cy="5730143"/>
          </a:xfrm>
          <a:prstGeom prst="rect">
            <a:avLst/>
          </a:prstGeom>
        </p:spPr>
      </p:pic>
      <p:pic>
        <p:nvPicPr>
          <p:cNvPr id="8" name="内容占位符 7">
            <a:extLst>
              <a:ext uri="{FF2B5EF4-FFF2-40B4-BE49-F238E27FC236}">
                <a16:creationId xmlns:a16="http://schemas.microsoft.com/office/drawing/2014/main" id="{7BD6DF0E-299D-41B6-95DD-C67E8CC659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43901" y="2973091"/>
            <a:ext cx="4043208" cy="2579567"/>
          </a:xfrm>
        </p:spPr>
      </p:pic>
    </p:spTree>
    <p:extLst>
      <p:ext uri="{BB962C8B-B14F-4D97-AF65-F5344CB8AC3E}">
        <p14:creationId xmlns:p14="http://schemas.microsoft.com/office/powerpoint/2010/main" val="29998739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0B59C-6C26-0BB8-C899-47B8637F550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5806CF9-E9CE-A217-D65E-2D47153F11A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3026625-0EA3-8885-CB59-F56E5D3DA67D}"/>
              </a:ext>
            </a:extLst>
          </p:cNvPr>
          <p:cNvPicPr>
            <a:picLocks noChangeAspect="1"/>
          </p:cNvPicPr>
          <p:nvPr/>
        </p:nvPicPr>
        <p:blipFill>
          <a:blip r:embed="rId2"/>
          <a:stretch>
            <a:fillRect/>
          </a:stretch>
        </p:blipFill>
        <p:spPr>
          <a:xfrm>
            <a:off x="233564" y="1564640"/>
            <a:ext cx="8359181" cy="4496092"/>
          </a:xfrm>
          <a:prstGeom prst="rect">
            <a:avLst/>
          </a:prstGeom>
        </p:spPr>
      </p:pic>
      <p:pic>
        <p:nvPicPr>
          <p:cNvPr id="7" name="图片 6">
            <a:extLst>
              <a:ext uri="{FF2B5EF4-FFF2-40B4-BE49-F238E27FC236}">
                <a16:creationId xmlns:a16="http://schemas.microsoft.com/office/drawing/2014/main" id="{985705E5-A717-9735-FD48-0C5871223E1E}"/>
              </a:ext>
            </a:extLst>
          </p:cNvPr>
          <p:cNvPicPr>
            <a:picLocks noChangeAspect="1"/>
          </p:cNvPicPr>
          <p:nvPr/>
        </p:nvPicPr>
        <p:blipFill>
          <a:blip r:embed="rId3"/>
          <a:stretch>
            <a:fillRect/>
          </a:stretch>
        </p:blipFill>
        <p:spPr>
          <a:xfrm>
            <a:off x="8912927" y="2126928"/>
            <a:ext cx="2761055" cy="4050035"/>
          </a:xfrm>
          <a:prstGeom prst="rect">
            <a:avLst/>
          </a:prstGeom>
        </p:spPr>
      </p:pic>
    </p:spTree>
    <p:extLst>
      <p:ext uri="{BB962C8B-B14F-4D97-AF65-F5344CB8AC3E}">
        <p14:creationId xmlns:p14="http://schemas.microsoft.com/office/powerpoint/2010/main" val="2021187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F853D-4096-BDE0-F873-0C0EA4BC837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CDF91B9-EA08-E87E-7375-11F8E3609C11}"/>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5F93FA72-E2B7-BD27-1CA6-50F26AD06CBC}"/>
              </a:ext>
            </a:extLst>
          </p:cNvPr>
          <p:cNvPicPr>
            <a:picLocks noChangeAspect="1"/>
          </p:cNvPicPr>
          <p:nvPr/>
        </p:nvPicPr>
        <p:blipFill>
          <a:blip r:embed="rId2"/>
          <a:stretch>
            <a:fillRect/>
          </a:stretch>
        </p:blipFill>
        <p:spPr>
          <a:xfrm>
            <a:off x="497840" y="915300"/>
            <a:ext cx="10515600" cy="5907140"/>
          </a:xfrm>
          <a:prstGeom prst="rect">
            <a:avLst/>
          </a:prstGeom>
        </p:spPr>
      </p:pic>
    </p:spTree>
    <p:extLst>
      <p:ext uri="{BB962C8B-B14F-4D97-AF65-F5344CB8AC3E}">
        <p14:creationId xmlns:p14="http://schemas.microsoft.com/office/powerpoint/2010/main" val="7891229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8DA99-D9F0-43A4-AAA5-358C654ADFB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ABD2408-CD58-456E-962C-135F545B038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C7CC4F9-AB4F-428A-8B9B-386572ACA74A}"/>
              </a:ext>
            </a:extLst>
          </p:cNvPr>
          <p:cNvPicPr>
            <a:picLocks noChangeAspect="1"/>
          </p:cNvPicPr>
          <p:nvPr/>
        </p:nvPicPr>
        <p:blipFill>
          <a:blip r:embed="rId2"/>
          <a:stretch>
            <a:fillRect/>
          </a:stretch>
        </p:blipFill>
        <p:spPr>
          <a:xfrm>
            <a:off x="871378" y="714387"/>
            <a:ext cx="10800000" cy="6056258"/>
          </a:xfrm>
          <a:prstGeom prst="rect">
            <a:avLst/>
          </a:prstGeom>
        </p:spPr>
      </p:pic>
    </p:spTree>
    <p:extLst>
      <p:ext uri="{BB962C8B-B14F-4D97-AF65-F5344CB8AC3E}">
        <p14:creationId xmlns:p14="http://schemas.microsoft.com/office/powerpoint/2010/main" val="7155865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5A428-7502-4DD5-9FF5-3894DDB4C35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1646531-7ED5-43CC-9B5B-7ED1B2E2BC7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46C0A87-9B14-43DB-A06F-5DF66FED1C82}"/>
              </a:ext>
            </a:extLst>
          </p:cNvPr>
          <p:cNvPicPr>
            <a:picLocks noChangeAspect="1"/>
          </p:cNvPicPr>
          <p:nvPr/>
        </p:nvPicPr>
        <p:blipFill>
          <a:blip r:embed="rId2"/>
          <a:stretch>
            <a:fillRect/>
          </a:stretch>
        </p:blipFill>
        <p:spPr>
          <a:xfrm>
            <a:off x="838200" y="781665"/>
            <a:ext cx="10800000" cy="6036017"/>
          </a:xfrm>
          <a:prstGeom prst="rect">
            <a:avLst/>
          </a:prstGeom>
        </p:spPr>
      </p:pic>
    </p:spTree>
    <p:extLst>
      <p:ext uri="{BB962C8B-B14F-4D97-AF65-F5344CB8AC3E}">
        <p14:creationId xmlns:p14="http://schemas.microsoft.com/office/powerpoint/2010/main" val="300482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AEA52-4B19-43C5-8D30-8AA20F05B797}"/>
              </a:ext>
            </a:extLst>
          </p:cNvPr>
          <p:cNvSpPr>
            <a:spLocks noGrp="1"/>
          </p:cNvSpPr>
          <p:nvPr>
            <p:ph type="ctrTitle"/>
          </p:nvPr>
        </p:nvSpPr>
        <p:spPr/>
        <p:txBody>
          <a:bodyPr/>
          <a:lstStyle/>
          <a:p>
            <a:r>
              <a:rPr lang="zh-CN" altLang="en-US" dirty="0"/>
              <a:t>实验二</a:t>
            </a:r>
          </a:p>
        </p:txBody>
      </p:sp>
      <p:sp>
        <p:nvSpPr>
          <p:cNvPr id="3" name="副标题 2">
            <a:extLst>
              <a:ext uri="{FF2B5EF4-FFF2-40B4-BE49-F238E27FC236}">
                <a16:creationId xmlns:a16="http://schemas.microsoft.com/office/drawing/2014/main" id="{56077255-0EFD-455C-BC8F-E05B69CBE860}"/>
              </a:ext>
            </a:extLst>
          </p:cNvPr>
          <p:cNvSpPr>
            <a:spLocks noGrp="1"/>
          </p:cNvSpPr>
          <p:nvPr>
            <p:ph type="subTitle" idx="1"/>
          </p:nvPr>
        </p:nvSpPr>
        <p:spPr/>
        <p:txBody>
          <a:bodyPr/>
          <a:lstStyle/>
          <a:p>
            <a:r>
              <a:rPr lang="zh-CN" altLang="en-US" dirty="0"/>
              <a:t>“工控实验箱”指令攻击实验</a:t>
            </a:r>
            <a:endParaRPr lang="en-US" altLang="zh-CN" dirty="0"/>
          </a:p>
          <a:p>
            <a:r>
              <a:rPr lang="zh-CN" altLang="en-US" dirty="0"/>
              <a:t>（</a:t>
            </a:r>
            <a:r>
              <a:rPr lang="en-US" altLang="zh-CN" dirty="0"/>
              <a:t>6</a:t>
            </a:r>
            <a:r>
              <a:rPr lang="zh-CN" altLang="en-US" dirty="0"/>
              <a:t>学时）</a:t>
            </a:r>
          </a:p>
        </p:txBody>
      </p:sp>
    </p:spTree>
    <p:extLst>
      <p:ext uri="{BB962C8B-B14F-4D97-AF65-F5344CB8AC3E}">
        <p14:creationId xmlns:p14="http://schemas.microsoft.com/office/powerpoint/2010/main" val="35541726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5DF66-E6E3-408D-85D9-9785A7199A1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1C2CBAE-85F0-4696-A67C-63F6D8B8B8A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5876284-AFD1-4738-A275-26BBD249AC4B}"/>
              </a:ext>
            </a:extLst>
          </p:cNvPr>
          <p:cNvPicPr>
            <a:picLocks noChangeAspect="1"/>
          </p:cNvPicPr>
          <p:nvPr/>
        </p:nvPicPr>
        <p:blipFill>
          <a:blip r:embed="rId2"/>
          <a:stretch>
            <a:fillRect/>
          </a:stretch>
        </p:blipFill>
        <p:spPr>
          <a:xfrm>
            <a:off x="1474416" y="1085371"/>
            <a:ext cx="9606066" cy="5407504"/>
          </a:xfrm>
          <a:prstGeom prst="rect">
            <a:avLst/>
          </a:prstGeom>
        </p:spPr>
      </p:pic>
    </p:spTree>
    <p:extLst>
      <p:ext uri="{BB962C8B-B14F-4D97-AF65-F5344CB8AC3E}">
        <p14:creationId xmlns:p14="http://schemas.microsoft.com/office/powerpoint/2010/main" val="35917713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4334B-062A-4CE7-8A0D-4A4DF357B3D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BA36B74-3B06-492D-A50C-FAFBC0C2FBF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C02D35E-56DF-433C-BC7B-A00CFB7BDD31}"/>
              </a:ext>
            </a:extLst>
          </p:cNvPr>
          <p:cNvPicPr>
            <a:picLocks noChangeAspect="1"/>
          </p:cNvPicPr>
          <p:nvPr/>
        </p:nvPicPr>
        <p:blipFill>
          <a:blip r:embed="rId2"/>
          <a:stretch>
            <a:fillRect/>
          </a:stretch>
        </p:blipFill>
        <p:spPr>
          <a:xfrm>
            <a:off x="879707" y="735021"/>
            <a:ext cx="10800000" cy="6075307"/>
          </a:xfrm>
          <a:prstGeom prst="rect">
            <a:avLst/>
          </a:prstGeom>
        </p:spPr>
      </p:pic>
    </p:spTree>
    <p:extLst>
      <p:ext uri="{BB962C8B-B14F-4D97-AF65-F5344CB8AC3E}">
        <p14:creationId xmlns:p14="http://schemas.microsoft.com/office/powerpoint/2010/main" val="16352310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235CF-C3C6-4BA1-B9BE-39060D46111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E5BCB1B-CAD6-4DFE-B679-23DC61EBD13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4CF9196-A1E4-42C3-8F7F-C03E377F6DD8}"/>
              </a:ext>
            </a:extLst>
          </p:cNvPr>
          <p:cNvPicPr>
            <a:picLocks noChangeAspect="1"/>
          </p:cNvPicPr>
          <p:nvPr/>
        </p:nvPicPr>
        <p:blipFill>
          <a:blip r:embed="rId3"/>
          <a:stretch>
            <a:fillRect/>
          </a:stretch>
        </p:blipFill>
        <p:spPr>
          <a:xfrm>
            <a:off x="883775" y="731929"/>
            <a:ext cx="10800000" cy="6057221"/>
          </a:xfrm>
          <a:prstGeom prst="rect">
            <a:avLst/>
          </a:prstGeom>
        </p:spPr>
      </p:pic>
    </p:spTree>
    <p:extLst>
      <p:ext uri="{BB962C8B-B14F-4D97-AF65-F5344CB8AC3E}">
        <p14:creationId xmlns:p14="http://schemas.microsoft.com/office/powerpoint/2010/main" val="764916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C633F-AD6D-4C7F-9F8B-A0D0800A363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3BDD493-35DE-43C0-B230-4649A491D883}"/>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D3936005-68C1-4C9C-9BDE-4E10ECDE9C6E}"/>
              </a:ext>
            </a:extLst>
          </p:cNvPr>
          <p:cNvPicPr>
            <a:picLocks noChangeAspect="1"/>
          </p:cNvPicPr>
          <p:nvPr/>
        </p:nvPicPr>
        <p:blipFill>
          <a:blip r:embed="rId2"/>
          <a:stretch>
            <a:fillRect/>
          </a:stretch>
        </p:blipFill>
        <p:spPr>
          <a:xfrm>
            <a:off x="756896" y="742156"/>
            <a:ext cx="10800000" cy="6070108"/>
          </a:xfrm>
          <a:prstGeom prst="rect">
            <a:avLst/>
          </a:prstGeom>
        </p:spPr>
      </p:pic>
    </p:spTree>
    <p:extLst>
      <p:ext uri="{BB962C8B-B14F-4D97-AF65-F5344CB8AC3E}">
        <p14:creationId xmlns:p14="http://schemas.microsoft.com/office/powerpoint/2010/main" val="276737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85758-AC2C-4582-A304-9AF5BD8FD9C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6D0801-A6CE-4E2C-B68A-73B2AE68062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6D3DA5C-4CBE-498C-AE0D-0D11BAE6EDAF}"/>
              </a:ext>
            </a:extLst>
          </p:cNvPr>
          <p:cNvPicPr>
            <a:picLocks noChangeAspect="1"/>
          </p:cNvPicPr>
          <p:nvPr/>
        </p:nvPicPr>
        <p:blipFill>
          <a:blip r:embed="rId2"/>
          <a:stretch>
            <a:fillRect/>
          </a:stretch>
        </p:blipFill>
        <p:spPr>
          <a:xfrm>
            <a:off x="910261" y="748564"/>
            <a:ext cx="10800000" cy="6048392"/>
          </a:xfrm>
          <a:prstGeom prst="rect">
            <a:avLst/>
          </a:prstGeom>
        </p:spPr>
      </p:pic>
    </p:spTree>
    <p:extLst>
      <p:ext uri="{BB962C8B-B14F-4D97-AF65-F5344CB8AC3E}">
        <p14:creationId xmlns:p14="http://schemas.microsoft.com/office/powerpoint/2010/main" val="14836679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229F6-EA69-4BDC-87D9-963693CBB62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AB589EA-D261-45E4-8823-033B44B749C3}"/>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AB130AA-8D13-4E90-BA30-09FF3557BFD4}"/>
              </a:ext>
            </a:extLst>
          </p:cNvPr>
          <p:cNvPicPr>
            <a:picLocks noChangeAspect="1"/>
          </p:cNvPicPr>
          <p:nvPr/>
        </p:nvPicPr>
        <p:blipFill>
          <a:blip r:embed="rId2"/>
          <a:stretch>
            <a:fillRect/>
          </a:stretch>
        </p:blipFill>
        <p:spPr>
          <a:xfrm>
            <a:off x="838200" y="795875"/>
            <a:ext cx="10800000" cy="6062125"/>
          </a:xfrm>
          <a:prstGeom prst="rect">
            <a:avLst/>
          </a:prstGeom>
        </p:spPr>
      </p:pic>
    </p:spTree>
    <p:extLst>
      <p:ext uri="{BB962C8B-B14F-4D97-AF65-F5344CB8AC3E}">
        <p14:creationId xmlns:p14="http://schemas.microsoft.com/office/powerpoint/2010/main" val="22634528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D26C8-F2CE-416E-A6C1-0370053A56B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B15F346-215F-4C5C-9C72-76A5E28D148F}"/>
              </a:ext>
            </a:extLst>
          </p:cNvPr>
          <p:cNvSpPr>
            <a:spLocks noGrp="1"/>
          </p:cNvSpPr>
          <p:nvPr>
            <p:ph idx="1"/>
          </p:nvPr>
        </p:nvSpPr>
        <p:spPr/>
        <p:txBody>
          <a:bodyPr>
            <a:normAutofit/>
          </a:bodyPr>
          <a:lstStyle/>
          <a:p>
            <a:r>
              <a:rPr lang="en-US" altLang="zh-CN" sz="2400" dirty="0"/>
              <a:t>Garcia, Flavio D., et al. "Wirelessly pickpocketing a </a:t>
            </a:r>
            <a:r>
              <a:rPr lang="en-US" altLang="zh-CN" sz="2400" dirty="0" err="1"/>
              <a:t>Mifare</a:t>
            </a:r>
            <a:r>
              <a:rPr lang="en-US" altLang="zh-CN" sz="2400" dirty="0"/>
              <a:t> Classic card." 2009 30th IEEE Symposium on Security and Privacy. IEEE, 2009.</a:t>
            </a:r>
          </a:p>
          <a:p>
            <a:r>
              <a:rPr lang="en-US" altLang="zh-CN" sz="2400" dirty="0"/>
              <a:t>Courtois, Nicolas T. "The dark side of security by obscurity and cloning </a:t>
            </a:r>
            <a:r>
              <a:rPr lang="en-US" altLang="zh-CN" sz="2400" dirty="0" err="1"/>
              <a:t>Mifare</a:t>
            </a:r>
            <a:r>
              <a:rPr lang="en-US" altLang="zh-CN" sz="2400" dirty="0"/>
              <a:t> Classic rail and building passes, anywhere, anytime." (2009).</a:t>
            </a:r>
          </a:p>
          <a:p>
            <a:r>
              <a:rPr lang="en-US" altLang="zh-CN" sz="2400" dirty="0"/>
              <a:t>Meijer, Carlo, and Roel </a:t>
            </a:r>
            <a:r>
              <a:rPr lang="en-US" altLang="zh-CN" sz="2400" dirty="0" err="1"/>
              <a:t>Verdult</a:t>
            </a:r>
            <a:r>
              <a:rPr lang="en-US" altLang="zh-CN" sz="2400" dirty="0"/>
              <a:t>. "Ciphertext-only cryptanalysis on hardened </a:t>
            </a:r>
            <a:r>
              <a:rPr lang="en-US" altLang="zh-CN" sz="2400" dirty="0" err="1"/>
              <a:t>Mifare</a:t>
            </a:r>
            <a:r>
              <a:rPr lang="en-US" altLang="zh-CN" sz="2400" dirty="0"/>
              <a:t> classic cards." Proceedings of the 22nd ACM SIGSAC Conference on Computer and Communications Security. 2015.</a:t>
            </a:r>
            <a:endParaRPr lang="zh-CN" altLang="en-US" sz="2400" dirty="0"/>
          </a:p>
        </p:txBody>
      </p:sp>
      <p:sp>
        <p:nvSpPr>
          <p:cNvPr id="6" name="文本框 5">
            <a:extLst>
              <a:ext uri="{FF2B5EF4-FFF2-40B4-BE49-F238E27FC236}">
                <a16:creationId xmlns:a16="http://schemas.microsoft.com/office/drawing/2014/main" id="{439E9B32-2122-445C-91D8-5E81E74C84EA}"/>
              </a:ext>
            </a:extLst>
          </p:cNvPr>
          <p:cNvSpPr txBox="1"/>
          <p:nvPr/>
        </p:nvSpPr>
        <p:spPr>
          <a:xfrm>
            <a:off x="8617892" y="2234270"/>
            <a:ext cx="3098140" cy="369332"/>
          </a:xfrm>
          <a:prstGeom prst="rect">
            <a:avLst/>
          </a:prstGeom>
          <a:noFill/>
        </p:spPr>
        <p:txBody>
          <a:bodyPr wrap="square">
            <a:spAutoFit/>
          </a:bodyPr>
          <a:lstStyle/>
          <a:p>
            <a:r>
              <a:rPr lang="en-US" altLang="zh-CN" b="1" dirty="0"/>
              <a:t>Best Practical Paper Award</a:t>
            </a:r>
            <a:r>
              <a:rPr lang="en-US" altLang="zh-CN" dirty="0"/>
              <a:t> </a:t>
            </a:r>
            <a:endParaRPr lang="zh-CN" altLang="en-US" dirty="0"/>
          </a:p>
        </p:txBody>
      </p:sp>
      <p:pic>
        <p:nvPicPr>
          <p:cNvPr id="7" name="图片 6">
            <a:extLst>
              <a:ext uri="{FF2B5EF4-FFF2-40B4-BE49-F238E27FC236}">
                <a16:creationId xmlns:a16="http://schemas.microsoft.com/office/drawing/2014/main" id="{6D169BA4-BAAD-4EF8-A5DA-CBECF718B149}"/>
              </a:ext>
            </a:extLst>
          </p:cNvPr>
          <p:cNvPicPr>
            <a:picLocks noChangeAspect="1"/>
          </p:cNvPicPr>
          <p:nvPr/>
        </p:nvPicPr>
        <p:blipFill>
          <a:blip r:embed="rId2"/>
          <a:stretch>
            <a:fillRect/>
          </a:stretch>
        </p:blipFill>
        <p:spPr>
          <a:xfrm>
            <a:off x="1219200" y="4415577"/>
            <a:ext cx="5445760" cy="2290126"/>
          </a:xfrm>
          <a:prstGeom prst="rect">
            <a:avLst/>
          </a:prstGeom>
        </p:spPr>
      </p:pic>
      <p:sp>
        <p:nvSpPr>
          <p:cNvPr id="4" name="文本框 3">
            <a:extLst>
              <a:ext uri="{FF2B5EF4-FFF2-40B4-BE49-F238E27FC236}">
                <a16:creationId xmlns:a16="http://schemas.microsoft.com/office/drawing/2014/main" id="{77363745-FE5D-4231-AA1E-BBD0324259A4}"/>
              </a:ext>
            </a:extLst>
          </p:cNvPr>
          <p:cNvSpPr txBox="1"/>
          <p:nvPr/>
        </p:nvSpPr>
        <p:spPr>
          <a:xfrm>
            <a:off x="7924800" y="5882640"/>
            <a:ext cx="4114800" cy="646331"/>
          </a:xfrm>
          <a:prstGeom prst="rect">
            <a:avLst/>
          </a:prstGeom>
          <a:noFill/>
        </p:spPr>
        <p:txBody>
          <a:bodyPr wrap="square" rtlCol="0">
            <a:spAutoFit/>
          </a:bodyPr>
          <a:lstStyle/>
          <a:p>
            <a:r>
              <a:rPr lang="zh-CN" altLang="en-US" dirty="0">
                <a:solidFill>
                  <a:srgbClr val="FF0000"/>
                </a:solidFill>
              </a:rPr>
              <a:t>系统安全</a:t>
            </a:r>
            <a:r>
              <a:rPr lang="en-US" altLang="zh-CN" dirty="0">
                <a:solidFill>
                  <a:srgbClr val="FF0000"/>
                </a:solidFill>
              </a:rPr>
              <a:t>Big 4</a:t>
            </a:r>
            <a:r>
              <a:rPr lang="zh-CN" altLang="en-US" dirty="0">
                <a:solidFill>
                  <a:srgbClr val="FF0000"/>
                </a:solidFill>
              </a:rPr>
              <a:t>：</a:t>
            </a:r>
            <a:endParaRPr lang="en-US" altLang="zh-CN" dirty="0">
              <a:solidFill>
                <a:srgbClr val="FF0000"/>
              </a:solidFill>
            </a:endParaRPr>
          </a:p>
          <a:p>
            <a:r>
              <a:rPr lang="en-US" altLang="zh-CN" dirty="0">
                <a:solidFill>
                  <a:srgbClr val="FF0000"/>
                </a:solidFill>
              </a:rPr>
              <a:t>S&amp;P</a:t>
            </a:r>
            <a:r>
              <a:rPr lang="zh-CN" altLang="en-US" dirty="0">
                <a:solidFill>
                  <a:srgbClr val="FF0000"/>
                </a:solidFill>
              </a:rPr>
              <a:t>、</a:t>
            </a:r>
            <a:r>
              <a:rPr lang="en-US" altLang="zh-CN" dirty="0">
                <a:solidFill>
                  <a:srgbClr val="FF0000"/>
                </a:solidFill>
              </a:rPr>
              <a:t>CCS</a:t>
            </a:r>
            <a:r>
              <a:rPr lang="zh-CN" altLang="en-US" dirty="0">
                <a:solidFill>
                  <a:srgbClr val="FF0000"/>
                </a:solidFill>
              </a:rPr>
              <a:t>、</a:t>
            </a:r>
            <a:r>
              <a:rPr lang="en-US" altLang="zh-CN" dirty="0">
                <a:solidFill>
                  <a:srgbClr val="FF0000"/>
                </a:solidFill>
              </a:rPr>
              <a:t>USENIX Security</a:t>
            </a:r>
            <a:r>
              <a:rPr lang="zh-CN" altLang="en-US" dirty="0">
                <a:solidFill>
                  <a:srgbClr val="FF0000"/>
                </a:solidFill>
              </a:rPr>
              <a:t>、</a:t>
            </a:r>
            <a:r>
              <a:rPr lang="en-US" altLang="zh-CN" dirty="0">
                <a:solidFill>
                  <a:srgbClr val="FF0000"/>
                </a:solidFill>
              </a:rPr>
              <a:t>NDSS</a:t>
            </a:r>
            <a:endParaRPr lang="zh-CN" altLang="en-US" dirty="0">
              <a:solidFill>
                <a:srgbClr val="FF0000"/>
              </a:solidFill>
            </a:endParaRPr>
          </a:p>
        </p:txBody>
      </p:sp>
      <p:sp>
        <p:nvSpPr>
          <p:cNvPr id="5" name="文本框 4">
            <a:extLst>
              <a:ext uri="{FF2B5EF4-FFF2-40B4-BE49-F238E27FC236}">
                <a16:creationId xmlns:a16="http://schemas.microsoft.com/office/drawing/2014/main" id="{2F765981-21DC-4219-AF5D-CFC677673F63}"/>
              </a:ext>
            </a:extLst>
          </p:cNvPr>
          <p:cNvSpPr txBox="1"/>
          <p:nvPr/>
        </p:nvSpPr>
        <p:spPr>
          <a:xfrm>
            <a:off x="7924800" y="5168840"/>
            <a:ext cx="3535680" cy="646331"/>
          </a:xfrm>
          <a:prstGeom prst="rect">
            <a:avLst/>
          </a:prstGeom>
          <a:noFill/>
        </p:spPr>
        <p:txBody>
          <a:bodyPr wrap="square" rtlCol="0">
            <a:spAutoFit/>
          </a:bodyPr>
          <a:lstStyle/>
          <a:p>
            <a:r>
              <a:rPr lang="zh-CN" altLang="en-US" dirty="0">
                <a:solidFill>
                  <a:srgbClr val="FF0000"/>
                </a:solidFill>
              </a:rPr>
              <a:t>全球黑客大会：</a:t>
            </a:r>
            <a:endParaRPr lang="en-US" altLang="zh-CN" dirty="0">
              <a:solidFill>
                <a:srgbClr val="FF0000"/>
              </a:solidFill>
            </a:endParaRPr>
          </a:p>
          <a:p>
            <a:r>
              <a:rPr lang="en-US" altLang="zh-CN" dirty="0">
                <a:solidFill>
                  <a:srgbClr val="FF0000"/>
                </a:solidFill>
              </a:rPr>
              <a:t>Blackhat</a:t>
            </a:r>
            <a:r>
              <a:rPr lang="zh-CN" altLang="en-US" dirty="0">
                <a:solidFill>
                  <a:srgbClr val="FF0000"/>
                </a:solidFill>
              </a:rPr>
              <a:t>、</a:t>
            </a:r>
            <a:r>
              <a:rPr lang="en-US" altLang="zh-CN" dirty="0">
                <a:solidFill>
                  <a:srgbClr val="FF0000"/>
                </a:solidFill>
              </a:rPr>
              <a:t>Defcon</a:t>
            </a:r>
            <a:r>
              <a:rPr lang="zh-CN" altLang="en-US" dirty="0">
                <a:solidFill>
                  <a:srgbClr val="FF0000"/>
                </a:solidFill>
              </a:rPr>
              <a:t>、</a:t>
            </a:r>
            <a:r>
              <a:rPr lang="en-US" altLang="zh-CN" dirty="0">
                <a:solidFill>
                  <a:srgbClr val="FF0000"/>
                </a:solidFill>
              </a:rPr>
              <a:t>RSA</a:t>
            </a:r>
            <a:endParaRPr lang="zh-CN" altLang="en-US" dirty="0">
              <a:solidFill>
                <a:srgbClr val="FF0000"/>
              </a:solidFill>
            </a:endParaRPr>
          </a:p>
        </p:txBody>
      </p:sp>
    </p:spTree>
    <p:extLst>
      <p:ext uri="{BB962C8B-B14F-4D97-AF65-F5344CB8AC3E}">
        <p14:creationId xmlns:p14="http://schemas.microsoft.com/office/powerpoint/2010/main" val="6309829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19EA4-755B-4C8C-B2E1-6A1F00589F2A}"/>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55E6C3F0-10D0-4BC4-8A26-0960093681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956" y="2858285"/>
            <a:ext cx="8582088" cy="2286017"/>
          </a:xfrm>
        </p:spPr>
      </p:pic>
      <p:pic>
        <p:nvPicPr>
          <p:cNvPr id="5" name="图片 4">
            <a:extLst>
              <a:ext uri="{FF2B5EF4-FFF2-40B4-BE49-F238E27FC236}">
                <a16:creationId xmlns:a16="http://schemas.microsoft.com/office/drawing/2014/main" id="{DD86EE44-2831-4B6E-BBBB-B781B1AFA621}"/>
              </a:ext>
            </a:extLst>
          </p:cNvPr>
          <p:cNvPicPr>
            <a:picLocks noChangeAspect="1"/>
          </p:cNvPicPr>
          <p:nvPr/>
        </p:nvPicPr>
        <p:blipFill>
          <a:blip r:embed="rId3"/>
          <a:stretch>
            <a:fillRect/>
          </a:stretch>
        </p:blipFill>
        <p:spPr>
          <a:xfrm>
            <a:off x="696000" y="735969"/>
            <a:ext cx="10800000" cy="6057819"/>
          </a:xfrm>
          <a:prstGeom prst="rect">
            <a:avLst/>
          </a:prstGeom>
        </p:spPr>
      </p:pic>
    </p:spTree>
    <p:extLst>
      <p:ext uri="{BB962C8B-B14F-4D97-AF65-F5344CB8AC3E}">
        <p14:creationId xmlns:p14="http://schemas.microsoft.com/office/powerpoint/2010/main" val="36456172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4BB59-3526-4455-B7BD-A7EA789CDADB}"/>
              </a:ext>
            </a:extLst>
          </p:cNvPr>
          <p:cNvSpPr>
            <a:spLocks noGrp="1"/>
          </p:cNvSpPr>
          <p:nvPr>
            <p:ph type="title"/>
          </p:nvPr>
        </p:nvSpPr>
        <p:spPr/>
        <p:txBody>
          <a:bodyPr/>
          <a:lstStyle/>
          <a:p>
            <a:r>
              <a:rPr lang="en-US" altLang="zh-CN" b="1" dirty="0"/>
              <a:t>Introduction to the </a:t>
            </a:r>
            <a:r>
              <a:rPr lang="en-US" altLang="zh-CN" b="1" dirty="0" err="1"/>
              <a:t>Proxmark</a:t>
            </a:r>
            <a:r>
              <a:rPr lang="en-US" altLang="zh-CN" b="1" dirty="0"/>
              <a:t> Platform</a:t>
            </a:r>
            <a:endParaRPr lang="zh-CN" altLang="en-US" dirty="0"/>
          </a:p>
        </p:txBody>
      </p:sp>
      <p:sp>
        <p:nvSpPr>
          <p:cNvPr id="7" name="内容占位符 6">
            <a:extLst>
              <a:ext uri="{FF2B5EF4-FFF2-40B4-BE49-F238E27FC236}">
                <a16:creationId xmlns:a16="http://schemas.microsoft.com/office/drawing/2014/main" id="{C72C4820-3561-413E-9E97-7905EC722839}"/>
              </a:ext>
            </a:extLst>
          </p:cNvPr>
          <p:cNvSpPr>
            <a:spLocks noGrp="1"/>
          </p:cNvSpPr>
          <p:nvPr>
            <p:ph idx="1"/>
          </p:nvPr>
        </p:nvSpPr>
        <p:spPr/>
        <p:txBody>
          <a:bodyPr/>
          <a:lstStyle/>
          <a:p>
            <a:r>
              <a:rPr lang="en-US" altLang="zh-CN" dirty="0"/>
              <a:t>The </a:t>
            </a:r>
            <a:r>
              <a:rPr lang="en-US" altLang="zh-CN" dirty="0" err="1"/>
              <a:t>Proxmark</a:t>
            </a:r>
            <a:r>
              <a:rPr lang="en-US" altLang="zh-CN" dirty="0"/>
              <a:t> is an RFID </a:t>
            </a:r>
            <a:r>
              <a:rPr lang="en-US" altLang="zh-CN" dirty="0" err="1"/>
              <a:t>swiss</a:t>
            </a:r>
            <a:r>
              <a:rPr lang="en-US" altLang="zh-CN" dirty="0"/>
              <a:t>-army tool, allowing for both high and low level interactions with the vast majority of RFID tags and systems world-wide. Originally built by Jonathan </a:t>
            </a:r>
            <a:r>
              <a:rPr lang="en-US" altLang="zh-CN" dirty="0" err="1"/>
              <a:t>Westhues</a:t>
            </a:r>
            <a:r>
              <a:rPr lang="en-US" altLang="zh-CN" dirty="0"/>
              <a:t> over 10 years ago, the device has progressively evolved into the industry standard tool for RFID Analysis.</a:t>
            </a:r>
          </a:p>
          <a:p>
            <a:r>
              <a:rPr lang="en-US" altLang="zh-CN" dirty="0"/>
              <a:t>Its versatility has seen it adapted to many industries and uses: from RFID enthusiasts, academic research, product development, law enforcement and penetration testing.</a:t>
            </a:r>
          </a:p>
          <a:p>
            <a:r>
              <a:rPr lang="en-US" altLang="zh-CN" dirty="0" err="1"/>
              <a:t>Proxmark</a:t>
            </a:r>
            <a:r>
              <a:rPr lang="en-US" altLang="zh-CN" dirty="0"/>
              <a:t> 3 RDV 2</a:t>
            </a:r>
            <a:endParaRPr lang="zh-CN" altLang="en-US" dirty="0"/>
          </a:p>
        </p:txBody>
      </p:sp>
      <p:sp>
        <p:nvSpPr>
          <p:cNvPr id="3" name="文本框 2">
            <a:extLst>
              <a:ext uri="{FF2B5EF4-FFF2-40B4-BE49-F238E27FC236}">
                <a16:creationId xmlns:a16="http://schemas.microsoft.com/office/drawing/2014/main" id="{111AE83F-5BCE-43D6-B36C-F5E3E00197D8}"/>
              </a:ext>
            </a:extLst>
          </p:cNvPr>
          <p:cNvSpPr txBox="1"/>
          <p:nvPr/>
        </p:nvSpPr>
        <p:spPr>
          <a:xfrm>
            <a:off x="472514" y="6387674"/>
            <a:ext cx="5486400" cy="369332"/>
          </a:xfrm>
          <a:prstGeom prst="rect">
            <a:avLst/>
          </a:prstGeom>
          <a:noFill/>
        </p:spPr>
        <p:txBody>
          <a:bodyPr wrap="square" rtlCol="0">
            <a:spAutoFit/>
          </a:bodyPr>
          <a:lstStyle/>
          <a:p>
            <a:r>
              <a:rPr lang="en-US" altLang="zh-CN" dirty="0"/>
              <a:t>https://proxmark.com/#proxmark-tutorials</a:t>
            </a:r>
            <a:endParaRPr lang="zh-CN" altLang="en-US" dirty="0"/>
          </a:p>
        </p:txBody>
      </p:sp>
      <p:pic>
        <p:nvPicPr>
          <p:cNvPr id="5" name="图片 4">
            <a:extLst>
              <a:ext uri="{FF2B5EF4-FFF2-40B4-BE49-F238E27FC236}">
                <a16:creationId xmlns:a16="http://schemas.microsoft.com/office/drawing/2014/main" id="{5C53927E-31E3-4EF0-9E9E-1A38CB5F81FA}"/>
              </a:ext>
            </a:extLst>
          </p:cNvPr>
          <p:cNvPicPr>
            <a:picLocks noChangeAspect="1"/>
          </p:cNvPicPr>
          <p:nvPr/>
        </p:nvPicPr>
        <p:blipFill>
          <a:blip r:embed="rId3"/>
          <a:stretch>
            <a:fillRect/>
          </a:stretch>
        </p:blipFill>
        <p:spPr>
          <a:xfrm>
            <a:off x="8962442" y="4670099"/>
            <a:ext cx="1254989" cy="2187901"/>
          </a:xfrm>
          <a:prstGeom prst="rect">
            <a:avLst/>
          </a:prstGeom>
        </p:spPr>
      </p:pic>
    </p:spTree>
    <p:extLst>
      <p:ext uri="{BB962C8B-B14F-4D97-AF65-F5344CB8AC3E}">
        <p14:creationId xmlns:p14="http://schemas.microsoft.com/office/powerpoint/2010/main" val="7259753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7B8F4-D7AE-4881-A310-D96E8AF748C4}"/>
              </a:ext>
            </a:extLst>
          </p:cNvPr>
          <p:cNvSpPr>
            <a:spLocks noGrp="1"/>
          </p:cNvSpPr>
          <p:nvPr>
            <p:ph type="title"/>
          </p:nvPr>
        </p:nvSpPr>
        <p:spPr/>
        <p:txBody>
          <a:bodyPr/>
          <a:lstStyle/>
          <a:p>
            <a:r>
              <a:rPr lang="zh-CN" altLang="en-US" dirty="0"/>
              <a:t>背景介绍</a:t>
            </a:r>
          </a:p>
        </p:txBody>
      </p:sp>
      <p:sp>
        <p:nvSpPr>
          <p:cNvPr id="3" name="内容占位符 2">
            <a:extLst>
              <a:ext uri="{FF2B5EF4-FFF2-40B4-BE49-F238E27FC236}">
                <a16:creationId xmlns:a16="http://schemas.microsoft.com/office/drawing/2014/main" id="{1E46C458-BA6F-49C4-890C-B6DCE531E2DF}"/>
              </a:ext>
            </a:extLst>
          </p:cNvPr>
          <p:cNvSpPr>
            <a:spLocks noGrp="1"/>
          </p:cNvSpPr>
          <p:nvPr>
            <p:ph idx="1"/>
          </p:nvPr>
        </p:nvSpPr>
        <p:spPr/>
        <p:txBody>
          <a:bodyPr/>
          <a:lstStyle/>
          <a:p>
            <a:r>
              <a:rPr lang="en-US" altLang="zh-CN" dirty="0" err="1"/>
              <a:t>Proxmark</a:t>
            </a:r>
            <a:r>
              <a:rPr lang="zh-CN" altLang="en-US" dirty="0"/>
              <a:t>硬件准备</a:t>
            </a:r>
            <a:endParaRPr lang="en-US" altLang="zh-CN" dirty="0"/>
          </a:p>
          <a:p>
            <a:pPr lvl="1"/>
            <a:r>
              <a:rPr lang="zh-CN" altLang="en-US" sz="2000" dirty="0"/>
              <a:t>接好天线如图所示。注意</a:t>
            </a:r>
            <a:r>
              <a:rPr lang="en-US" altLang="zh-CN" sz="2000" dirty="0"/>
              <a:t>HF</a:t>
            </a:r>
            <a:r>
              <a:rPr lang="zh-CN" altLang="en-US" sz="2000" dirty="0"/>
              <a:t>（高频）和</a:t>
            </a:r>
            <a:r>
              <a:rPr lang="en-US" altLang="zh-CN" sz="2000" dirty="0"/>
              <a:t>LF</a:t>
            </a:r>
            <a:r>
              <a:rPr lang="zh-CN" altLang="en-US" sz="2000" dirty="0"/>
              <a:t>（低频）天线应插入</a:t>
            </a:r>
            <a:r>
              <a:rPr lang="en-US" altLang="zh-CN" sz="2000" dirty="0"/>
              <a:t>PM3</a:t>
            </a:r>
            <a:r>
              <a:rPr lang="zh-CN" altLang="en-US" sz="2000" dirty="0"/>
              <a:t>对应的接口（标有</a:t>
            </a:r>
            <a:r>
              <a:rPr lang="en-US" altLang="zh-CN" sz="2000" dirty="0"/>
              <a:t>HF/LF ANT</a:t>
            </a:r>
            <a:r>
              <a:rPr lang="zh-CN" altLang="en-US" sz="2000" dirty="0"/>
              <a:t>）</a:t>
            </a:r>
            <a:endParaRPr lang="en-US" altLang="zh-CN" sz="2000" dirty="0"/>
          </a:p>
          <a:p>
            <a:pPr lvl="1"/>
            <a:r>
              <a:rPr lang="zh-CN" altLang="en-US" sz="2000" dirty="0"/>
              <a:t>插入</a:t>
            </a:r>
            <a:r>
              <a:rPr lang="en-US" altLang="zh-CN" sz="2000" dirty="0"/>
              <a:t>USB</a:t>
            </a:r>
            <a:r>
              <a:rPr lang="zh-CN" altLang="en-US" sz="2000" dirty="0"/>
              <a:t>数据线与电脑连接</a:t>
            </a:r>
            <a:endParaRPr lang="en-US" altLang="zh-CN" sz="2000" dirty="0"/>
          </a:p>
          <a:p>
            <a:pPr lvl="1"/>
            <a:r>
              <a:rPr lang="zh-CN" altLang="en-US" sz="2000" dirty="0"/>
              <a:t>更改</a:t>
            </a:r>
            <a:r>
              <a:rPr lang="en-US" altLang="zh-CN" sz="2000" dirty="0"/>
              <a:t>pm3.bat</a:t>
            </a:r>
            <a:r>
              <a:rPr lang="zh-CN" altLang="en-US" sz="2000" dirty="0"/>
              <a:t>脚本中的</a:t>
            </a:r>
            <a:r>
              <a:rPr lang="en-US" altLang="zh-CN" sz="2000" dirty="0"/>
              <a:t>COM</a:t>
            </a:r>
            <a:r>
              <a:rPr lang="zh-CN" altLang="en-US" sz="2000" dirty="0"/>
              <a:t>端口与</a:t>
            </a:r>
            <a:r>
              <a:rPr lang="en-US" altLang="zh-CN" sz="2000" dirty="0"/>
              <a:t>pm3</a:t>
            </a:r>
            <a:r>
              <a:rPr lang="zh-CN" altLang="en-US" sz="2000" dirty="0"/>
              <a:t>一致</a:t>
            </a:r>
            <a:endParaRPr lang="en-US" altLang="zh-CN" sz="2000" dirty="0"/>
          </a:p>
          <a:p>
            <a:pPr lvl="2"/>
            <a:r>
              <a:rPr lang="zh-CN" altLang="en-US" sz="1600" dirty="0"/>
              <a:t>查看</a:t>
            </a:r>
            <a:r>
              <a:rPr lang="en-US" altLang="zh-CN" sz="1600" dirty="0"/>
              <a:t>PM3</a:t>
            </a:r>
            <a:r>
              <a:rPr lang="zh-CN" altLang="en-US" sz="1600" dirty="0"/>
              <a:t>的</a:t>
            </a:r>
            <a:r>
              <a:rPr lang="en-US" altLang="zh-CN" sz="1600" dirty="0"/>
              <a:t>COM</a:t>
            </a:r>
            <a:r>
              <a:rPr lang="zh-CN" altLang="en-US" sz="1600" dirty="0"/>
              <a:t>端口：右键开始菜单</a:t>
            </a:r>
            <a:r>
              <a:rPr lang="en-US" altLang="zh-CN" sz="1600" dirty="0"/>
              <a:t>——</a:t>
            </a:r>
            <a:r>
              <a:rPr lang="zh-CN" altLang="en-US" sz="1600" dirty="0"/>
              <a:t>设备管理器</a:t>
            </a:r>
            <a:r>
              <a:rPr lang="en-US" altLang="zh-CN" sz="1600" dirty="0"/>
              <a:t>——</a:t>
            </a:r>
            <a:r>
              <a:rPr lang="zh-CN" altLang="en-US" sz="1600" dirty="0"/>
              <a:t>端口（</a:t>
            </a:r>
            <a:r>
              <a:rPr lang="en-US" altLang="zh-CN" sz="1600" dirty="0"/>
              <a:t>COM</a:t>
            </a:r>
            <a:r>
              <a:rPr lang="zh-CN" altLang="en-US" sz="1600" dirty="0"/>
              <a:t>和</a:t>
            </a:r>
            <a:r>
              <a:rPr lang="en-US" altLang="zh-CN" sz="1600" dirty="0"/>
              <a:t>LPT</a:t>
            </a:r>
            <a:r>
              <a:rPr lang="zh-CN" altLang="en-US" sz="1600" dirty="0"/>
              <a:t>）</a:t>
            </a:r>
            <a:endParaRPr lang="en-US" altLang="zh-CN" sz="1600" dirty="0"/>
          </a:p>
          <a:p>
            <a:pPr lvl="2"/>
            <a:r>
              <a:rPr lang="zh-CN" altLang="en-US" sz="1600" dirty="0"/>
              <a:t>修改</a:t>
            </a:r>
            <a:r>
              <a:rPr lang="en-US" altLang="zh-CN" sz="1600" dirty="0"/>
              <a:t>::bash pm3 -p COM5</a:t>
            </a:r>
            <a:r>
              <a:rPr lang="zh-CN" altLang="en-US" sz="1600" dirty="0"/>
              <a:t>这一行</a:t>
            </a:r>
            <a:endParaRPr lang="en-US" altLang="zh-CN" sz="1600" dirty="0"/>
          </a:p>
          <a:p>
            <a:pPr lvl="2"/>
            <a:endParaRPr lang="en-US" altLang="zh-CN" sz="1600" dirty="0"/>
          </a:p>
          <a:p>
            <a:pPr lvl="2"/>
            <a:endParaRPr lang="en-US" altLang="zh-CN" sz="1600" dirty="0"/>
          </a:p>
          <a:p>
            <a:pPr lvl="1"/>
            <a:endParaRPr lang="zh-CN" altLang="en-US" dirty="0"/>
          </a:p>
        </p:txBody>
      </p:sp>
      <p:pic>
        <p:nvPicPr>
          <p:cNvPr id="5" name="图片 4">
            <a:extLst>
              <a:ext uri="{FF2B5EF4-FFF2-40B4-BE49-F238E27FC236}">
                <a16:creationId xmlns:a16="http://schemas.microsoft.com/office/drawing/2014/main" id="{B9BCF7D4-17F2-4561-A7BE-1DA7FFA32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499993" y="3576908"/>
            <a:ext cx="2546320" cy="3395093"/>
          </a:xfrm>
          <a:prstGeom prst="rect">
            <a:avLst/>
          </a:prstGeom>
        </p:spPr>
      </p:pic>
      <p:pic>
        <p:nvPicPr>
          <p:cNvPr id="7" name="图片 6">
            <a:extLst>
              <a:ext uri="{FF2B5EF4-FFF2-40B4-BE49-F238E27FC236}">
                <a16:creationId xmlns:a16="http://schemas.microsoft.com/office/drawing/2014/main" id="{FF6E5E68-6A53-49C6-9DDC-71616D0DB386}"/>
              </a:ext>
            </a:extLst>
          </p:cNvPr>
          <p:cNvPicPr>
            <a:picLocks noChangeAspect="1"/>
          </p:cNvPicPr>
          <p:nvPr/>
        </p:nvPicPr>
        <p:blipFill>
          <a:blip r:embed="rId3"/>
          <a:stretch>
            <a:fillRect/>
          </a:stretch>
        </p:blipFill>
        <p:spPr>
          <a:xfrm>
            <a:off x="535563" y="4348480"/>
            <a:ext cx="3204463" cy="2333816"/>
          </a:xfrm>
          <a:prstGeom prst="rect">
            <a:avLst/>
          </a:prstGeom>
        </p:spPr>
      </p:pic>
    </p:spTree>
    <p:extLst>
      <p:ext uri="{BB962C8B-B14F-4D97-AF65-F5344CB8AC3E}">
        <p14:creationId xmlns:p14="http://schemas.microsoft.com/office/powerpoint/2010/main" val="296828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EAFB7-DB2F-41F0-BA01-6B11172FE3F1}"/>
              </a:ext>
            </a:extLst>
          </p:cNvPr>
          <p:cNvSpPr>
            <a:spLocks noGrp="1"/>
          </p:cNvSpPr>
          <p:nvPr>
            <p:ph type="title"/>
          </p:nvPr>
        </p:nvSpPr>
        <p:spPr/>
        <p:txBody>
          <a:bodyPr/>
          <a:lstStyle/>
          <a:p>
            <a:r>
              <a:rPr lang="zh-CN" altLang="en-US" dirty="0"/>
              <a:t>实验目标</a:t>
            </a:r>
          </a:p>
        </p:txBody>
      </p:sp>
      <p:sp>
        <p:nvSpPr>
          <p:cNvPr id="3" name="内容占位符 2">
            <a:extLst>
              <a:ext uri="{FF2B5EF4-FFF2-40B4-BE49-F238E27FC236}">
                <a16:creationId xmlns:a16="http://schemas.microsoft.com/office/drawing/2014/main" id="{A4343E96-3534-4539-909E-1E034D1A73CA}"/>
              </a:ext>
            </a:extLst>
          </p:cNvPr>
          <p:cNvSpPr>
            <a:spLocks noGrp="1"/>
          </p:cNvSpPr>
          <p:nvPr>
            <p:ph idx="1"/>
          </p:nvPr>
        </p:nvSpPr>
        <p:spPr/>
        <p:txBody>
          <a:bodyPr/>
          <a:lstStyle/>
          <a:p>
            <a:r>
              <a:rPr lang="zh-CN" altLang="en-US" dirty="0"/>
              <a:t>学会使用</a:t>
            </a:r>
            <a:r>
              <a:rPr lang="en-US" altLang="zh-CN" dirty="0" err="1"/>
              <a:t>wireshark</a:t>
            </a:r>
            <a:r>
              <a:rPr lang="zh-CN" altLang="en-US" dirty="0"/>
              <a:t>分析网络数据包的基本方法，并对工控系统的协议进行安全分析，掌握基本的网络编程能力，编程复现指令攻击实验，对缺乏加密与认证的危害获得直观认识。</a:t>
            </a:r>
          </a:p>
        </p:txBody>
      </p:sp>
    </p:spTree>
    <p:extLst>
      <p:ext uri="{BB962C8B-B14F-4D97-AF65-F5344CB8AC3E}">
        <p14:creationId xmlns:p14="http://schemas.microsoft.com/office/powerpoint/2010/main" val="139234255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5B633-61AA-473A-872B-06EA61DBAE4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D96AE47-42E4-4D2E-8217-C0F5062182DC}"/>
              </a:ext>
            </a:extLst>
          </p:cNvPr>
          <p:cNvSpPr>
            <a:spLocks noGrp="1"/>
          </p:cNvSpPr>
          <p:nvPr>
            <p:ph idx="1"/>
          </p:nvPr>
        </p:nvSpPr>
        <p:spPr/>
        <p:txBody>
          <a:bodyPr/>
          <a:lstStyle/>
          <a:p>
            <a:r>
              <a:rPr lang="en-US" altLang="zh-CN" dirty="0"/>
              <a:t>pm3.bat</a:t>
            </a:r>
            <a:r>
              <a:rPr lang="zh-CN" altLang="en-US" dirty="0"/>
              <a:t>运行正常截图</a:t>
            </a:r>
          </a:p>
        </p:txBody>
      </p:sp>
      <p:pic>
        <p:nvPicPr>
          <p:cNvPr id="4" name="图片 3">
            <a:extLst>
              <a:ext uri="{FF2B5EF4-FFF2-40B4-BE49-F238E27FC236}">
                <a16:creationId xmlns:a16="http://schemas.microsoft.com/office/drawing/2014/main" id="{D89077AF-B402-47FB-AD1D-B80C7E9D9C13}"/>
              </a:ext>
            </a:extLst>
          </p:cNvPr>
          <p:cNvPicPr>
            <a:picLocks noChangeAspect="1"/>
          </p:cNvPicPr>
          <p:nvPr/>
        </p:nvPicPr>
        <p:blipFill>
          <a:blip r:embed="rId2"/>
          <a:stretch>
            <a:fillRect/>
          </a:stretch>
        </p:blipFill>
        <p:spPr>
          <a:xfrm>
            <a:off x="4808232" y="1978868"/>
            <a:ext cx="6425640" cy="4561230"/>
          </a:xfrm>
          <a:prstGeom prst="rect">
            <a:avLst/>
          </a:prstGeom>
        </p:spPr>
      </p:pic>
      <p:sp>
        <p:nvSpPr>
          <p:cNvPr id="6" name="标题 1">
            <a:extLst>
              <a:ext uri="{FF2B5EF4-FFF2-40B4-BE49-F238E27FC236}">
                <a16:creationId xmlns:a16="http://schemas.microsoft.com/office/drawing/2014/main" id="{AAE7139A-57FA-443F-B0D9-97C5DACCAFD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背景介绍</a:t>
            </a:r>
            <a:endParaRPr lang="zh-CN" altLang="en-US" dirty="0"/>
          </a:p>
        </p:txBody>
      </p:sp>
    </p:spTree>
    <p:extLst>
      <p:ext uri="{BB962C8B-B14F-4D97-AF65-F5344CB8AC3E}">
        <p14:creationId xmlns:p14="http://schemas.microsoft.com/office/powerpoint/2010/main" val="28944128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7B8F4-D7AE-4881-A310-D96E8AF748C4}"/>
              </a:ext>
            </a:extLst>
          </p:cNvPr>
          <p:cNvSpPr>
            <a:spLocks noGrp="1"/>
          </p:cNvSpPr>
          <p:nvPr>
            <p:ph type="title"/>
          </p:nvPr>
        </p:nvSpPr>
        <p:spPr/>
        <p:txBody>
          <a:bodyPr/>
          <a:lstStyle/>
          <a:p>
            <a:r>
              <a:rPr lang="zh-CN" altLang="en-US" dirty="0"/>
              <a:t>背景介绍</a:t>
            </a:r>
          </a:p>
        </p:txBody>
      </p:sp>
      <p:sp>
        <p:nvSpPr>
          <p:cNvPr id="3" name="内容占位符 2">
            <a:extLst>
              <a:ext uri="{FF2B5EF4-FFF2-40B4-BE49-F238E27FC236}">
                <a16:creationId xmlns:a16="http://schemas.microsoft.com/office/drawing/2014/main" id="{1E46C458-BA6F-49C4-890C-B6DCE531E2DF}"/>
              </a:ext>
            </a:extLst>
          </p:cNvPr>
          <p:cNvSpPr>
            <a:spLocks noGrp="1"/>
          </p:cNvSpPr>
          <p:nvPr>
            <p:ph idx="1"/>
          </p:nvPr>
        </p:nvSpPr>
        <p:spPr/>
        <p:txBody>
          <a:bodyPr/>
          <a:lstStyle/>
          <a:p>
            <a:r>
              <a:rPr lang="zh-CN" altLang="en-US" b="1" dirty="0">
                <a:solidFill>
                  <a:srgbClr val="FF0000"/>
                </a:solidFill>
              </a:rPr>
              <a:t>如果</a:t>
            </a:r>
            <a:r>
              <a:rPr lang="en-US" altLang="zh-CN" dirty="0"/>
              <a:t>pm3.bat</a:t>
            </a:r>
            <a:r>
              <a:rPr lang="zh-CN" altLang="en-US" b="1" dirty="0">
                <a:solidFill>
                  <a:srgbClr val="FF0000"/>
                </a:solidFill>
              </a:rPr>
              <a:t>出错</a:t>
            </a:r>
            <a:r>
              <a:rPr lang="zh-CN" altLang="en-US" dirty="0"/>
              <a:t>，则可能需要重新刷固件</a:t>
            </a:r>
            <a:endParaRPr lang="en-US" altLang="zh-CN" dirty="0"/>
          </a:p>
          <a:p>
            <a:pPr lvl="1"/>
            <a:r>
              <a:rPr lang="zh-CN" altLang="en-US" sz="1800" dirty="0">
                <a:effectLst/>
                <a:ea typeface="等线" panose="02010600030101010101" pitchFamily="2" charset="-122"/>
                <a:cs typeface="Times New Roman" panose="02020603050405020304" pitchFamily="18" charset="0"/>
              </a:rPr>
              <a:t>刷固件</a:t>
            </a:r>
            <a:endParaRPr lang="en-US" altLang="zh-CN" sz="1800" dirty="0">
              <a:effectLst/>
              <a:ea typeface="等线" panose="02010600030101010101" pitchFamily="2" charset="-122"/>
              <a:cs typeface="Times New Roman" panose="02020603050405020304" pitchFamily="18" charset="0"/>
            </a:endParaRPr>
          </a:p>
          <a:p>
            <a:pPr lvl="2"/>
            <a:r>
              <a:rPr lang="zh-CN" altLang="en-US" sz="1400" dirty="0">
                <a:effectLst/>
                <a:ea typeface="等线" panose="02010600030101010101" pitchFamily="2" charset="-122"/>
                <a:cs typeface="Times New Roman" panose="02020603050405020304" pitchFamily="18" charset="0"/>
              </a:rPr>
              <a:t>首先长按侧边按钮</a:t>
            </a:r>
            <a:r>
              <a:rPr lang="zh-CN" altLang="en-US" sz="1400" dirty="0">
                <a:solidFill>
                  <a:srgbClr val="FF0000"/>
                </a:solidFill>
                <a:effectLst/>
                <a:ea typeface="等线" panose="02010600030101010101" pitchFamily="2" charset="-122"/>
                <a:cs typeface="Times New Roman" panose="02020603050405020304" pitchFamily="18" charset="0"/>
              </a:rPr>
              <a:t>一直不松手</a:t>
            </a:r>
            <a:r>
              <a:rPr lang="zh-CN" altLang="en-US" sz="1400" dirty="0">
                <a:effectLst/>
                <a:ea typeface="等线" panose="02010600030101010101" pitchFamily="2" charset="-122"/>
                <a:cs typeface="Times New Roman" panose="02020603050405020304" pitchFamily="18" charset="0"/>
              </a:rPr>
              <a:t>，插入</a:t>
            </a:r>
            <a:r>
              <a:rPr lang="en-US" altLang="zh-CN" sz="1400" dirty="0">
                <a:effectLst/>
                <a:ea typeface="等线" panose="02010600030101010101" pitchFamily="2" charset="-122"/>
                <a:cs typeface="Times New Roman" panose="02020603050405020304" pitchFamily="18" charset="0"/>
              </a:rPr>
              <a:t>USB</a:t>
            </a:r>
            <a:r>
              <a:rPr lang="zh-CN" altLang="en-US" sz="1400" dirty="0">
                <a:effectLst/>
                <a:ea typeface="等线" panose="02010600030101010101" pitchFamily="2" charset="-122"/>
                <a:cs typeface="Times New Roman" panose="02020603050405020304" pitchFamily="18" charset="0"/>
              </a:rPr>
              <a:t>线连接电脑</a:t>
            </a:r>
            <a:endParaRPr lang="en-US" altLang="zh-CN" sz="1400" dirty="0">
              <a:effectLst/>
              <a:ea typeface="等线" panose="02010600030101010101" pitchFamily="2" charset="-122"/>
              <a:cs typeface="Times New Roman" panose="02020603050405020304" pitchFamily="18" charset="0"/>
            </a:endParaRPr>
          </a:p>
          <a:p>
            <a:pPr lvl="2"/>
            <a:r>
              <a:rPr lang="zh-CN" altLang="en-US" sz="1400" dirty="0">
                <a:effectLst/>
                <a:ea typeface="等线" panose="02010600030101010101" pitchFamily="2" charset="-122"/>
                <a:cs typeface="Times New Roman" panose="02020603050405020304" pitchFamily="18" charset="0"/>
              </a:rPr>
              <a:t>（</a:t>
            </a:r>
            <a:r>
              <a:rPr lang="zh-CN" altLang="en-US" sz="1400" dirty="0">
                <a:solidFill>
                  <a:srgbClr val="FF0000"/>
                </a:solidFill>
                <a:effectLst/>
                <a:ea typeface="等线" panose="02010600030101010101" pitchFamily="2" charset="-122"/>
                <a:cs typeface="Times New Roman" panose="02020603050405020304" pitchFamily="18" charset="0"/>
              </a:rPr>
              <a:t>一直不松手</a:t>
            </a:r>
            <a:r>
              <a:rPr lang="zh-CN" altLang="en-US" sz="1400" dirty="0">
                <a:effectLst/>
                <a:ea typeface="等线" panose="02010600030101010101" pitchFamily="2" charset="-122"/>
                <a:cs typeface="Times New Roman" panose="02020603050405020304" pitchFamily="18" charset="0"/>
              </a:rPr>
              <a:t>）用</a:t>
            </a:r>
            <a:r>
              <a:rPr lang="en-US" altLang="zh-CN" sz="1400" dirty="0" err="1">
                <a:effectLst/>
                <a:ea typeface="等线" panose="02010600030101010101" pitchFamily="2" charset="-122"/>
                <a:cs typeface="Times New Roman" panose="02020603050405020304" pitchFamily="18" charset="0"/>
              </a:rPr>
              <a:t>Powershell</a:t>
            </a:r>
            <a:r>
              <a:rPr lang="zh-CN" altLang="zh-CN" sz="1400" dirty="0">
                <a:effectLst/>
                <a:ea typeface="等线" panose="02010600030101010101" pitchFamily="2" charset="-122"/>
                <a:cs typeface="Times New Roman" panose="02020603050405020304" pitchFamily="18" charset="0"/>
              </a:rPr>
              <a:t>运行</a:t>
            </a:r>
            <a:r>
              <a:rPr lang="en-US" altLang="zh-CN" sz="1400" dirty="0">
                <a:effectLst/>
                <a:ea typeface="等线" panose="02010600030101010101" pitchFamily="2" charset="-122"/>
                <a:cs typeface="Times New Roman" panose="02020603050405020304" pitchFamily="18" charset="0"/>
              </a:rPr>
              <a:t>pm3-flash-bootrom</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会提示出错，然后</a:t>
            </a:r>
            <a:r>
              <a:rPr lang="zh-CN" altLang="zh-CN" sz="1400" dirty="0">
                <a:effectLst/>
                <a:ea typeface="等线" panose="02010600030101010101" pitchFamily="2" charset="-122"/>
                <a:cs typeface="Times New Roman" panose="02020603050405020304" pitchFamily="18" charset="0"/>
              </a:rPr>
              <a:t>再运行</a:t>
            </a:r>
            <a:r>
              <a:rPr lang="zh-CN" altLang="en-US" sz="1400" dirty="0">
                <a:effectLst/>
                <a:ea typeface="等线" panose="02010600030101010101" pitchFamily="2" charset="-122"/>
                <a:cs typeface="Times New Roman" panose="02020603050405020304" pitchFamily="18" charset="0"/>
              </a:rPr>
              <a:t>一遍</a:t>
            </a:r>
            <a:r>
              <a:rPr lang="en-US" altLang="zh-CN" sz="1400" dirty="0">
                <a:effectLst/>
                <a:ea typeface="等线" panose="02010600030101010101" pitchFamily="2" charset="-122"/>
                <a:cs typeface="Times New Roman" panose="02020603050405020304" pitchFamily="18" charset="0"/>
              </a:rPr>
              <a:t>pm3-flash-bootrom</a:t>
            </a:r>
            <a:r>
              <a:rPr lang="zh-CN" altLang="en-US" sz="1400" dirty="0">
                <a:ea typeface="等线" panose="02010600030101010101" pitchFamily="2" charset="-122"/>
                <a:cs typeface="Times New Roman" panose="02020603050405020304" pitchFamily="18" charset="0"/>
              </a:rPr>
              <a:t>，显示成功无报错。</a:t>
            </a:r>
            <a:endParaRPr lang="en-US" altLang="zh-CN" sz="1400" dirty="0">
              <a:effectLst/>
              <a:ea typeface="等线" panose="02010600030101010101" pitchFamily="2" charset="-122"/>
              <a:cs typeface="Times New Roman" panose="02020603050405020304" pitchFamily="18" charset="0"/>
            </a:endParaRPr>
          </a:p>
          <a:p>
            <a:pPr lvl="2"/>
            <a:r>
              <a:rPr lang="zh-CN" altLang="en-US" sz="1400" dirty="0">
                <a:ea typeface="等线" panose="02010600030101010101" pitchFamily="2" charset="-122"/>
                <a:cs typeface="Times New Roman" panose="02020603050405020304" pitchFamily="18" charset="0"/>
              </a:rPr>
              <a:t>拔出</a:t>
            </a:r>
            <a:r>
              <a:rPr lang="en-US" altLang="zh-CN" sz="1400" dirty="0">
                <a:ea typeface="等线" panose="02010600030101010101" pitchFamily="2" charset="-122"/>
                <a:cs typeface="Times New Roman" panose="02020603050405020304" pitchFamily="18" charset="0"/>
              </a:rPr>
              <a:t>USB</a:t>
            </a:r>
            <a:r>
              <a:rPr lang="zh-CN" altLang="en-US" sz="1400" dirty="0">
                <a:ea typeface="等线" panose="02010600030101010101" pitchFamily="2" charset="-122"/>
                <a:cs typeface="Times New Roman" panose="02020603050405020304" pitchFamily="18" charset="0"/>
              </a:rPr>
              <a:t>线断电，再次</a:t>
            </a:r>
            <a:r>
              <a:rPr lang="zh-CN" altLang="en-US" sz="1400" dirty="0">
                <a:effectLst/>
                <a:ea typeface="等线" panose="02010600030101010101" pitchFamily="2" charset="-122"/>
                <a:cs typeface="Times New Roman" panose="02020603050405020304" pitchFamily="18" charset="0"/>
              </a:rPr>
              <a:t>长按侧边按钮</a:t>
            </a:r>
            <a:r>
              <a:rPr lang="zh-CN" altLang="en-US" sz="1400" dirty="0">
                <a:solidFill>
                  <a:srgbClr val="FF0000"/>
                </a:solidFill>
                <a:effectLst/>
                <a:ea typeface="等线" panose="02010600030101010101" pitchFamily="2" charset="-122"/>
                <a:cs typeface="Times New Roman" panose="02020603050405020304" pitchFamily="18" charset="0"/>
              </a:rPr>
              <a:t>一直不松手</a:t>
            </a:r>
            <a:r>
              <a:rPr lang="zh-CN" altLang="en-US" sz="1400" dirty="0">
                <a:effectLst/>
                <a:ea typeface="等线" panose="02010600030101010101" pitchFamily="2" charset="-122"/>
                <a:cs typeface="Times New Roman" panose="02020603050405020304" pitchFamily="18" charset="0"/>
              </a:rPr>
              <a:t>，插入</a:t>
            </a:r>
            <a:r>
              <a:rPr lang="en-US" altLang="zh-CN" sz="1400" dirty="0">
                <a:effectLst/>
                <a:ea typeface="等线" panose="02010600030101010101" pitchFamily="2" charset="-122"/>
                <a:cs typeface="Times New Roman" panose="02020603050405020304" pitchFamily="18" charset="0"/>
              </a:rPr>
              <a:t>USB</a:t>
            </a:r>
            <a:r>
              <a:rPr lang="zh-CN" altLang="en-US" sz="1400" dirty="0">
                <a:effectLst/>
                <a:ea typeface="等线" panose="02010600030101010101" pitchFamily="2" charset="-122"/>
                <a:cs typeface="Times New Roman" panose="02020603050405020304" pitchFamily="18" charset="0"/>
              </a:rPr>
              <a:t>线连接电脑</a:t>
            </a:r>
            <a:endParaRPr lang="en-US" altLang="zh-CN" sz="1400" dirty="0">
              <a:effectLst/>
              <a:ea typeface="等线" panose="02010600030101010101" pitchFamily="2" charset="-122"/>
              <a:cs typeface="Times New Roman" panose="02020603050405020304" pitchFamily="18" charset="0"/>
            </a:endParaRPr>
          </a:p>
          <a:p>
            <a:pPr lvl="2"/>
            <a:r>
              <a:rPr lang="zh-CN" altLang="en-US" sz="1400" dirty="0">
                <a:effectLst/>
                <a:ea typeface="等线" panose="02010600030101010101" pitchFamily="2" charset="-122"/>
                <a:cs typeface="Times New Roman" panose="02020603050405020304" pitchFamily="18" charset="0"/>
              </a:rPr>
              <a:t>（</a:t>
            </a:r>
            <a:r>
              <a:rPr lang="zh-CN" altLang="en-US" sz="1400" dirty="0">
                <a:solidFill>
                  <a:srgbClr val="FF0000"/>
                </a:solidFill>
                <a:effectLst/>
                <a:ea typeface="等线" panose="02010600030101010101" pitchFamily="2" charset="-122"/>
                <a:cs typeface="Times New Roman" panose="02020603050405020304" pitchFamily="18" charset="0"/>
              </a:rPr>
              <a:t>一直不松手）</a:t>
            </a:r>
            <a:r>
              <a:rPr lang="zh-CN" altLang="en-US" sz="1400" dirty="0">
                <a:effectLst/>
                <a:ea typeface="等线" panose="02010600030101010101" pitchFamily="2" charset="-122"/>
                <a:cs typeface="Times New Roman" panose="02020603050405020304" pitchFamily="18" charset="0"/>
              </a:rPr>
              <a:t>运行</a:t>
            </a:r>
            <a:r>
              <a:rPr lang="en-US" altLang="zh-CN" sz="1400" dirty="0">
                <a:effectLst/>
                <a:ea typeface="等线" panose="02010600030101010101" pitchFamily="2" charset="-122"/>
                <a:cs typeface="Times New Roman" panose="02020603050405020304" pitchFamily="18" charset="0"/>
              </a:rPr>
              <a:t>pm3-flash-fullimage</a:t>
            </a:r>
            <a:r>
              <a:rPr lang="zh-CN" altLang="en-US" sz="1400" dirty="0">
                <a:effectLst/>
                <a:ea typeface="等线" panose="02010600030101010101" pitchFamily="2" charset="-122"/>
                <a:cs typeface="Times New Roman" panose="02020603050405020304" pitchFamily="18" charset="0"/>
              </a:rPr>
              <a:t>，</a:t>
            </a:r>
            <a:r>
              <a:rPr lang="zh-CN" altLang="en-US" sz="1400" dirty="0">
                <a:ea typeface="等线" panose="02010600030101010101" pitchFamily="2" charset="-122"/>
                <a:cs typeface="Times New Roman" panose="02020603050405020304" pitchFamily="18" charset="0"/>
              </a:rPr>
              <a:t>成功运行结果如图所示：</a:t>
            </a:r>
            <a:r>
              <a:rPr lang="en-US" altLang="zh-CN" sz="1400" dirty="0">
                <a:ea typeface="等线" panose="02010600030101010101" pitchFamily="2" charset="-122"/>
                <a:cs typeface="Times New Roman" panose="02020603050405020304" pitchFamily="18" charset="0"/>
              </a:rPr>
              <a:t>Have a nice day</a:t>
            </a:r>
            <a:r>
              <a:rPr lang="zh-CN" altLang="en-US" sz="1400" dirty="0">
                <a:ea typeface="等线" panose="02010600030101010101" pitchFamily="2" charset="-122"/>
                <a:cs typeface="Times New Roman" panose="02020603050405020304" pitchFamily="18" charset="0"/>
              </a:rPr>
              <a:t>！</a:t>
            </a:r>
            <a:endParaRPr lang="en-US" altLang="zh-CN" sz="1400" dirty="0">
              <a:effectLst/>
              <a:ea typeface="等线" panose="02010600030101010101" pitchFamily="2" charset="-122"/>
              <a:cs typeface="Times New Roman" panose="02020603050405020304" pitchFamily="18" charset="0"/>
            </a:endParaRPr>
          </a:p>
          <a:p>
            <a:pPr lvl="2"/>
            <a:r>
              <a:rPr lang="zh-CN" altLang="en-US" sz="1400" dirty="0">
                <a:ea typeface="等线" panose="02010600030101010101" pitchFamily="2" charset="-122"/>
                <a:cs typeface="Times New Roman" panose="02020603050405020304" pitchFamily="18" charset="0"/>
              </a:rPr>
              <a:t>运行</a:t>
            </a:r>
            <a:r>
              <a:rPr lang="en-US" altLang="zh-CN" sz="1400" dirty="0">
                <a:ea typeface="等线" panose="02010600030101010101" pitchFamily="2" charset="-122"/>
                <a:cs typeface="Times New Roman" panose="02020603050405020304" pitchFamily="18" charset="0"/>
              </a:rPr>
              <a:t>pm3.bat</a:t>
            </a:r>
            <a:r>
              <a:rPr lang="zh-CN" altLang="en-US" sz="1400" dirty="0">
                <a:ea typeface="等线" panose="02010600030101010101" pitchFamily="2" charset="-122"/>
                <a:cs typeface="Times New Roman" panose="02020603050405020304" pitchFamily="18" charset="0"/>
              </a:rPr>
              <a:t>连接成功（注意设置正确</a:t>
            </a:r>
            <a:r>
              <a:rPr lang="en-US" altLang="zh-CN" sz="1400" dirty="0">
                <a:ea typeface="等线" panose="02010600030101010101" pitchFamily="2" charset="-122"/>
                <a:cs typeface="Times New Roman" panose="02020603050405020304" pitchFamily="18" charset="0"/>
              </a:rPr>
              <a:t>COM</a:t>
            </a:r>
            <a:r>
              <a:rPr lang="zh-CN" altLang="en-US" sz="1400" dirty="0">
                <a:ea typeface="等线" panose="02010600030101010101" pitchFamily="2" charset="-122"/>
                <a:cs typeface="Times New Roman" panose="02020603050405020304" pitchFamily="18" charset="0"/>
              </a:rPr>
              <a:t>端口）</a:t>
            </a:r>
            <a:endParaRPr lang="en-US" altLang="zh-CN" sz="2000" dirty="0"/>
          </a:p>
          <a:p>
            <a:pPr lvl="1"/>
            <a:r>
              <a:rPr lang="zh-CN" altLang="en-US" sz="2000" dirty="0"/>
              <a:t>更改</a:t>
            </a:r>
            <a:r>
              <a:rPr lang="en-US" altLang="zh-CN" sz="2000" dirty="0"/>
              <a:t>bat</a:t>
            </a:r>
            <a:r>
              <a:rPr lang="zh-CN" altLang="en-US" sz="2000" dirty="0"/>
              <a:t>脚本的</a:t>
            </a:r>
            <a:r>
              <a:rPr lang="en-US" altLang="zh-CN" sz="2000" dirty="0"/>
              <a:t>COM</a:t>
            </a:r>
            <a:r>
              <a:rPr lang="zh-CN" altLang="en-US" sz="2000" dirty="0"/>
              <a:t>端口与</a:t>
            </a:r>
            <a:r>
              <a:rPr lang="en-US" altLang="zh-CN" sz="2000" dirty="0"/>
              <a:t>pm3</a:t>
            </a:r>
            <a:r>
              <a:rPr lang="zh-CN" altLang="en-US" sz="2000" dirty="0"/>
              <a:t>一致（有时需要）</a:t>
            </a:r>
            <a:endParaRPr lang="en-US" altLang="zh-CN" sz="2000" dirty="0"/>
          </a:p>
          <a:p>
            <a:pPr lvl="2"/>
            <a:r>
              <a:rPr lang="zh-CN" altLang="en-US" sz="1600" dirty="0"/>
              <a:t>查看</a:t>
            </a:r>
            <a:r>
              <a:rPr lang="en-US" altLang="zh-CN" sz="1600" dirty="0"/>
              <a:t>PM3</a:t>
            </a:r>
            <a:r>
              <a:rPr lang="zh-CN" altLang="en-US" sz="1600" dirty="0"/>
              <a:t>的</a:t>
            </a:r>
            <a:r>
              <a:rPr lang="en-US" altLang="zh-CN" sz="1600" dirty="0"/>
              <a:t>COM</a:t>
            </a:r>
            <a:r>
              <a:rPr lang="zh-CN" altLang="en-US" sz="1600" dirty="0"/>
              <a:t>端口：右键开始菜单</a:t>
            </a:r>
            <a:r>
              <a:rPr lang="en-US" altLang="zh-CN" sz="1600" dirty="0"/>
              <a:t>——</a:t>
            </a:r>
            <a:r>
              <a:rPr lang="zh-CN" altLang="en-US" sz="1600" dirty="0"/>
              <a:t>设备管理器</a:t>
            </a:r>
            <a:r>
              <a:rPr lang="en-US" altLang="zh-CN" sz="1600" dirty="0"/>
              <a:t>——</a:t>
            </a:r>
            <a:r>
              <a:rPr lang="zh-CN" altLang="en-US" sz="1600" dirty="0"/>
              <a:t>端口（</a:t>
            </a:r>
            <a:r>
              <a:rPr lang="en-US" altLang="zh-CN" sz="1600" dirty="0"/>
              <a:t>COM</a:t>
            </a:r>
            <a:r>
              <a:rPr lang="zh-CN" altLang="en-US" sz="1600" dirty="0"/>
              <a:t>和</a:t>
            </a:r>
            <a:r>
              <a:rPr lang="en-US" altLang="zh-CN" sz="1600" dirty="0"/>
              <a:t>LPT</a:t>
            </a:r>
            <a:r>
              <a:rPr lang="zh-CN" altLang="en-US" sz="1600" dirty="0"/>
              <a:t>）</a:t>
            </a:r>
            <a:endParaRPr lang="en-US" altLang="zh-CN" sz="1600" dirty="0"/>
          </a:p>
          <a:p>
            <a:pPr lvl="2"/>
            <a:r>
              <a:rPr lang="zh-CN" altLang="en-US" sz="1600" dirty="0"/>
              <a:t>更改</a:t>
            </a:r>
            <a:r>
              <a:rPr lang="en-US" altLang="zh-CN" sz="1600" dirty="0"/>
              <a:t>pm3-flash-all.bat</a:t>
            </a:r>
            <a:r>
              <a:rPr lang="zh-CN" altLang="en-US" sz="1600" dirty="0"/>
              <a:t>，</a:t>
            </a:r>
            <a:r>
              <a:rPr lang="en-US" altLang="zh-CN" sz="1600" dirty="0"/>
              <a:t>pm3-flash-bootrom.bat</a:t>
            </a:r>
            <a:r>
              <a:rPr lang="zh-CN" altLang="en-US" sz="1600" dirty="0"/>
              <a:t>，</a:t>
            </a:r>
            <a:r>
              <a:rPr lang="en-US" altLang="zh-CN" sz="1600" dirty="0"/>
              <a:t>pm3-flash-fullimage.bat</a:t>
            </a:r>
            <a:r>
              <a:rPr lang="zh-CN" altLang="en-US" sz="1600" dirty="0"/>
              <a:t>，</a:t>
            </a:r>
            <a:r>
              <a:rPr lang="en-US" altLang="zh-CN" sz="1600" dirty="0"/>
              <a:t>pm3.bat</a:t>
            </a:r>
            <a:r>
              <a:rPr lang="zh-CN" altLang="en-US" sz="1600" dirty="0"/>
              <a:t>四个</a:t>
            </a:r>
            <a:r>
              <a:rPr lang="en-US" altLang="zh-CN" sz="1600" dirty="0"/>
              <a:t>bat</a:t>
            </a:r>
            <a:r>
              <a:rPr lang="zh-CN" altLang="en-US" sz="1600" dirty="0"/>
              <a:t>文件的</a:t>
            </a:r>
            <a:r>
              <a:rPr lang="en-US" altLang="zh-CN" sz="1600" dirty="0"/>
              <a:t>COM</a:t>
            </a:r>
            <a:r>
              <a:rPr lang="zh-CN" altLang="en-US" sz="1600" dirty="0"/>
              <a:t>端口与接入的</a:t>
            </a:r>
            <a:r>
              <a:rPr lang="en-US" altLang="zh-CN" sz="1600" dirty="0"/>
              <a:t>PM3</a:t>
            </a:r>
            <a:r>
              <a:rPr lang="zh-CN" altLang="en-US" sz="1600" dirty="0"/>
              <a:t>一致</a:t>
            </a:r>
            <a:endParaRPr lang="en-US" altLang="zh-CN" sz="1600" dirty="0"/>
          </a:p>
          <a:p>
            <a:pPr lvl="1"/>
            <a:endParaRPr lang="zh-CN" altLang="en-US" dirty="0"/>
          </a:p>
        </p:txBody>
      </p:sp>
      <p:pic>
        <p:nvPicPr>
          <p:cNvPr id="9" name="图片 8">
            <a:extLst>
              <a:ext uri="{FF2B5EF4-FFF2-40B4-BE49-F238E27FC236}">
                <a16:creationId xmlns:a16="http://schemas.microsoft.com/office/drawing/2014/main" id="{3B98E6C3-E7FA-4F72-B73C-F26C775803BA}"/>
              </a:ext>
            </a:extLst>
          </p:cNvPr>
          <p:cNvPicPr>
            <a:picLocks noChangeAspect="1"/>
          </p:cNvPicPr>
          <p:nvPr/>
        </p:nvPicPr>
        <p:blipFill rotWithShape="1">
          <a:blip r:embed="rId2"/>
          <a:srcRect l="135" t="-1518" r="59232" b="64618"/>
          <a:stretch/>
        </p:blipFill>
        <p:spPr>
          <a:xfrm>
            <a:off x="965080" y="5658327"/>
            <a:ext cx="2635643" cy="1037272"/>
          </a:xfrm>
          <a:prstGeom prst="rect">
            <a:avLst/>
          </a:prstGeom>
        </p:spPr>
      </p:pic>
      <p:sp>
        <p:nvSpPr>
          <p:cNvPr id="4" name="文本框 3">
            <a:extLst>
              <a:ext uri="{FF2B5EF4-FFF2-40B4-BE49-F238E27FC236}">
                <a16:creationId xmlns:a16="http://schemas.microsoft.com/office/drawing/2014/main" id="{4F333501-7CF9-4BDF-B410-3714550414D8}"/>
              </a:ext>
            </a:extLst>
          </p:cNvPr>
          <p:cNvSpPr txBox="1"/>
          <p:nvPr/>
        </p:nvSpPr>
        <p:spPr>
          <a:xfrm>
            <a:off x="1118208" y="5432021"/>
            <a:ext cx="2953205" cy="307777"/>
          </a:xfrm>
          <a:prstGeom prst="rect">
            <a:avLst/>
          </a:prstGeom>
          <a:noFill/>
        </p:spPr>
        <p:txBody>
          <a:bodyPr wrap="square" rtlCol="0">
            <a:spAutoFit/>
          </a:bodyPr>
          <a:lstStyle/>
          <a:p>
            <a:r>
              <a:rPr lang="zh-CN" altLang="en-US" sz="1400" dirty="0"/>
              <a:t>本例中将</a:t>
            </a:r>
            <a:r>
              <a:rPr lang="en-US" altLang="zh-CN" sz="1400" dirty="0"/>
              <a:t>COM3</a:t>
            </a:r>
            <a:r>
              <a:rPr lang="zh-CN" altLang="en-US" sz="1400" dirty="0"/>
              <a:t>改为</a:t>
            </a:r>
            <a:r>
              <a:rPr lang="en-US" altLang="zh-CN" sz="1400" dirty="0"/>
              <a:t>COM4</a:t>
            </a:r>
            <a:endParaRPr lang="zh-CN" altLang="en-US" sz="1400" dirty="0"/>
          </a:p>
        </p:txBody>
      </p:sp>
      <p:sp>
        <p:nvSpPr>
          <p:cNvPr id="7" name="文本框 6">
            <a:extLst>
              <a:ext uri="{FF2B5EF4-FFF2-40B4-BE49-F238E27FC236}">
                <a16:creationId xmlns:a16="http://schemas.microsoft.com/office/drawing/2014/main" id="{46FD67E1-BF7D-4858-A4DB-818E3F6DB86E}"/>
              </a:ext>
            </a:extLst>
          </p:cNvPr>
          <p:cNvSpPr txBox="1"/>
          <p:nvPr/>
        </p:nvSpPr>
        <p:spPr>
          <a:xfrm>
            <a:off x="8070637" y="1302405"/>
            <a:ext cx="4121363" cy="523220"/>
          </a:xfrm>
          <a:prstGeom prst="rect">
            <a:avLst/>
          </a:prstGeom>
          <a:noFill/>
        </p:spPr>
        <p:txBody>
          <a:bodyPr wrap="square" rtlCol="0">
            <a:spAutoFit/>
          </a:bodyPr>
          <a:lstStyle/>
          <a:p>
            <a:r>
              <a:rPr lang="zh-CN" altLang="en-US" sz="1400" dirty="0">
                <a:solidFill>
                  <a:srgbClr val="FF0000"/>
                </a:solidFill>
              </a:rPr>
              <a:t>参考 </a:t>
            </a:r>
            <a:r>
              <a:rPr lang="en-US" altLang="zh-CN" sz="1400" dirty="0">
                <a:solidFill>
                  <a:srgbClr val="FF0000"/>
                </a:solidFill>
              </a:rPr>
              <a:t>https://www.proxmarkbuilds.org/#gettingstarted</a:t>
            </a:r>
            <a:endParaRPr lang="zh-CN" altLang="en-US" sz="1400" dirty="0">
              <a:solidFill>
                <a:srgbClr val="FF0000"/>
              </a:solidFill>
            </a:endParaRPr>
          </a:p>
        </p:txBody>
      </p:sp>
      <p:pic>
        <p:nvPicPr>
          <p:cNvPr id="6" name="图片 5">
            <a:extLst>
              <a:ext uri="{FF2B5EF4-FFF2-40B4-BE49-F238E27FC236}">
                <a16:creationId xmlns:a16="http://schemas.microsoft.com/office/drawing/2014/main" id="{19F93642-18A8-4E6A-BC93-FD82B7BF7242}"/>
              </a:ext>
            </a:extLst>
          </p:cNvPr>
          <p:cNvPicPr>
            <a:picLocks noChangeAspect="1"/>
          </p:cNvPicPr>
          <p:nvPr/>
        </p:nvPicPr>
        <p:blipFill>
          <a:blip r:embed="rId3"/>
          <a:stretch>
            <a:fillRect/>
          </a:stretch>
        </p:blipFill>
        <p:spPr>
          <a:xfrm>
            <a:off x="5441555" y="5032376"/>
            <a:ext cx="5489508" cy="1547043"/>
          </a:xfrm>
          <a:prstGeom prst="rect">
            <a:avLst/>
          </a:prstGeom>
        </p:spPr>
      </p:pic>
    </p:spTree>
    <p:extLst>
      <p:ext uri="{BB962C8B-B14F-4D97-AF65-F5344CB8AC3E}">
        <p14:creationId xmlns:p14="http://schemas.microsoft.com/office/powerpoint/2010/main" val="42855346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754B3-0C4C-4D13-9BBF-B6A7CE53C0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3717EE4-3DB8-410A-A7A3-01C7A4915D70}"/>
              </a:ext>
            </a:extLst>
          </p:cNvPr>
          <p:cNvSpPr>
            <a:spLocks noGrp="1"/>
          </p:cNvSpPr>
          <p:nvPr>
            <p:ph idx="1"/>
          </p:nvPr>
        </p:nvSpPr>
        <p:spPr/>
        <p:txBody>
          <a:bodyPr/>
          <a:lstStyle/>
          <a:p>
            <a:r>
              <a:rPr lang="zh-CN" altLang="en-US" dirty="0"/>
              <a:t>刷固件成功截图</a:t>
            </a:r>
          </a:p>
        </p:txBody>
      </p:sp>
      <p:pic>
        <p:nvPicPr>
          <p:cNvPr id="5" name="图片 4">
            <a:extLst>
              <a:ext uri="{FF2B5EF4-FFF2-40B4-BE49-F238E27FC236}">
                <a16:creationId xmlns:a16="http://schemas.microsoft.com/office/drawing/2014/main" id="{079F2C1E-8B73-4F21-BD38-AE54F9137178}"/>
              </a:ext>
            </a:extLst>
          </p:cNvPr>
          <p:cNvPicPr>
            <a:picLocks noChangeAspect="1"/>
          </p:cNvPicPr>
          <p:nvPr/>
        </p:nvPicPr>
        <p:blipFill>
          <a:blip r:embed="rId2"/>
          <a:stretch>
            <a:fillRect/>
          </a:stretch>
        </p:blipFill>
        <p:spPr>
          <a:xfrm>
            <a:off x="4112611" y="1925874"/>
            <a:ext cx="7799417" cy="4251089"/>
          </a:xfrm>
          <a:prstGeom prst="rect">
            <a:avLst/>
          </a:prstGeom>
        </p:spPr>
      </p:pic>
      <p:sp>
        <p:nvSpPr>
          <p:cNvPr id="6" name="标题 1">
            <a:extLst>
              <a:ext uri="{FF2B5EF4-FFF2-40B4-BE49-F238E27FC236}">
                <a16:creationId xmlns:a16="http://schemas.microsoft.com/office/drawing/2014/main" id="{BA17E26B-D293-48B5-A0D9-7BD291BB0EB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背景介绍</a:t>
            </a:r>
            <a:endParaRPr lang="zh-CN" altLang="en-US" dirty="0"/>
          </a:p>
        </p:txBody>
      </p:sp>
    </p:spTree>
    <p:extLst>
      <p:ext uri="{BB962C8B-B14F-4D97-AF65-F5344CB8AC3E}">
        <p14:creationId xmlns:p14="http://schemas.microsoft.com/office/powerpoint/2010/main" val="1615547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7B8F4-D7AE-4881-A310-D96E8AF748C4}"/>
              </a:ext>
            </a:extLst>
          </p:cNvPr>
          <p:cNvSpPr>
            <a:spLocks noGrp="1"/>
          </p:cNvSpPr>
          <p:nvPr>
            <p:ph type="title"/>
          </p:nvPr>
        </p:nvSpPr>
        <p:spPr/>
        <p:txBody>
          <a:bodyPr/>
          <a:lstStyle/>
          <a:p>
            <a:r>
              <a:rPr lang="zh-CN" altLang="en-US" dirty="0"/>
              <a:t>实验内容</a:t>
            </a:r>
          </a:p>
        </p:txBody>
      </p:sp>
      <p:sp>
        <p:nvSpPr>
          <p:cNvPr id="3" name="内容占位符 2">
            <a:extLst>
              <a:ext uri="{FF2B5EF4-FFF2-40B4-BE49-F238E27FC236}">
                <a16:creationId xmlns:a16="http://schemas.microsoft.com/office/drawing/2014/main" id="{1E46C458-BA6F-49C4-890C-B6DCE531E2DF}"/>
              </a:ext>
            </a:extLst>
          </p:cNvPr>
          <p:cNvSpPr>
            <a:spLocks noGrp="1"/>
          </p:cNvSpPr>
          <p:nvPr>
            <p:ph idx="1"/>
          </p:nvPr>
        </p:nvSpPr>
        <p:spPr/>
        <p:txBody>
          <a:bodyPr/>
          <a:lstStyle/>
          <a:p>
            <a:r>
              <a:rPr lang="en-US" altLang="zh-CN" dirty="0" err="1"/>
              <a:t>Proxmark</a:t>
            </a:r>
            <a:r>
              <a:rPr lang="zh-CN" altLang="en-US" dirty="0"/>
              <a:t>硬件准备</a:t>
            </a:r>
            <a:endParaRPr lang="en-US" altLang="zh-CN" dirty="0"/>
          </a:p>
          <a:p>
            <a:pPr lvl="1"/>
            <a:r>
              <a:rPr lang="zh-CN" altLang="en-US" sz="2000" dirty="0"/>
              <a:t>更改脚本的</a:t>
            </a:r>
            <a:r>
              <a:rPr lang="en-US" altLang="zh-CN" sz="2000" dirty="0"/>
              <a:t>COM</a:t>
            </a:r>
            <a:r>
              <a:rPr lang="zh-CN" altLang="en-US" sz="2000" dirty="0"/>
              <a:t>端口</a:t>
            </a:r>
            <a:endParaRPr lang="en-US" altLang="zh-CN" sz="2000" dirty="0"/>
          </a:p>
          <a:p>
            <a:pPr lvl="2"/>
            <a:r>
              <a:rPr lang="zh-CN" altLang="en-US" sz="1600" dirty="0"/>
              <a:t>查看</a:t>
            </a:r>
            <a:r>
              <a:rPr lang="en-US" altLang="zh-CN" sz="1600" dirty="0"/>
              <a:t>PM3</a:t>
            </a:r>
            <a:r>
              <a:rPr lang="zh-CN" altLang="en-US" sz="1600" dirty="0"/>
              <a:t>的</a:t>
            </a:r>
            <a:r>
              <a:rPr lang="en-US" altLang="zh-CN" sz="1600" dirty="0"/>
              <a:t>COM</a:t>
            </a:r>
            <a:r>
              <a:rPr lang="zh-CN" altLang="en-US" sz="1600" dirty="0"/>
              <a:t>端口：右键开始菜单</a:t>
            </a:r>
            <a:r>
              <a:rPr lang="en-US" altLang="zh-CN" sz="1600" dirty="0"/>
              <a:t>——</a:t>
            </a:r>
            <a:r>
              <a:rPr lang="zh-CN" altLang="en-US" sz="1600" dirty="0"/>
              <a:t>设备管理器</a:t>
            </a:r>
            <a:r>
              <a:rPr lang="en-US" altLang="zh-CN" sz="1600" dirty="0"/>
              <a:t>——</a:t>
            </a:r>
            <a:r>
              <a:rPr lang="zh-CN" altLang="en-US" sz="1600" dirty="0"/>
              <a:t>端口（</a:t>
            </a:r>
            <a:r>
              <a:rPr lang="en-US" altLang="zh-CN" sz="1600" dirty="0"/>
              <a:t>COM</a:t>
            </a:r>
            <a:r>
              <a:rPr lang="zh-CN" altLang="en-US" sz="1600" dirty="0"/>
              <a:t>和</a:t>
            </a:r>
            <a:r>
              <a:rPr lang="en-US" altLang="zh-CN" sz="1600" dirty="0"/>
              <a:t>LPT</a:t>
            </a:r>
            <a:r>
              <a:rPr lang="zh-CN" altLang="en-US" sz="1600" dirty="0"/>
              <a:t>）</a:t>
            </a:r>
            <a:endParaRPr lang="en-US" altLang="zh-CN" sz="1600" dirty="0"/>
          </a:p>
          <a:p>
            <a:pPr lvl="2"/>
            <a:r>
              <a:rPr lang="zh-CN" altLang="en-US" sz="1600" dirty="0"/>
              <a:t>更改</a:t>
            </a:r>
            <a:r>
              <a:rPr lang="en-US" altLang="zh-CN" sz="1600" dirty="0"/>
              <a:t>pm3-flash-all.bat</a:t>
            </a:r>
            <a:r>
              <a:rPr lang="zh-CN" altLang="en-US" sz="1600" dirty="0"/>
              <a:t>，</a:t>
            </a:r>
            <a:r>
              <a:rPr lang="en-US" altLang="zh-CN" sz="1600" dirty="0"/>
              <a:t>pm3-flash-bootrom.bat</a:t>
            </a:r>
            <a:r>
              <a:rPr lang="zh-CN" altLang="en-US" sz="1600" dirty="0"/>
              <a:t>，</a:t>
            </a:r>
            <a:r>
              <a:rPr lang="en-US" altLang="zh-CN" sz="1600" dirty="0"/>
              <a:t>pm3-flash-fullimage.bat</a:t>
            </a:r>
            <a:r>
              <a:rPr lang="zh-CN" altLang="en-US" sz="1600" dirty="0"/>
              <a:t>，</a:t>
            </a:r>
            <a:r>
              <a:rPr lang="en-US" altLang="zh-CN" sz="1600" dirty="0"/>
              <a:t>pm3.bat</a:t>
            </a:r>
            <a:r>
              <a:rPr lang="zh-CN" altLang="en-US" sz="1600" dirty="0"/>
              <a:t>四个</a:t>
            </a:r>
            <a:r>
              <a:rPr lang="en-US" altLang="zh-CN" sz="1600" dirty="0"/>
              <a:t>bat</a:t>
            </a:r>
            <a:r>
              <a:rPr lang="zh-CN" altLang="en-US" sz="1600" dirty="0"/>
              <a:t>文件的</a:t>
            </a:r>
            <a:r>
              <a:rPr lang="en-US" altLang="zh-CN" sz="1600" dirty="0"/>
              <a:t>COM</a:t>
            </a:r>
            <a:r>
              <a:rPr lang="zh-CN" altLang="en-US" sz="1600" dirty="0"/>
              <a:t>端口与接入的</a:t>
            </a:r>
            <a:r>
              <a:rPr lang="en-US" altLang="zh-CN" sz="1600" dirty="0"/>
              <a:t>PM3</a:t>
            </a:r>
            <a:r>
              <a:rPr lang="zh-CN" altLang="en-US" sz="1600" dirty="0"/>
              <a:t>一致</a:t>
            </a:r>
            <a:endParaRPr lang="en-US" altLang="zh-CN" sz="1600" dirty="0"/>
          </a:p>
          <a:p>
            <a:pPr lvl="1"/>
            <a:r>
              <a:rPr lang="zh-CN" altLang="en-US" sz="1800" dirty="0">
                <a:effectLst/>
                <a:ea typeface="等线" panose="02010600030101010101" pitchFamily="2" charset="-122"/>
                <a:cs typeface="Times New Roman" panose="02020603050405020304" pitchFamily="18" charset="0"/>
              </a:rPr>
              <a:t>刷固件</a:t>
            </a:r>
            <a:endParaRPr lang="en-US" altLang="zh-CN" sz="1800" dirty="0">
              <a:effectLst/>
              <a:ea typeface="等线" panose="02010600030101010101" pitchFamily="2" charset="-122"/>
              <a:cs typeface="Times New Roman" panose="02020603050405020304" pitchFamily="18" charset="0"/>
            </a:endParaRPr>
          </a:p>
          <a:p>
            <a:pPr lvl="2"/>
            <a:r>
              <a:rPr lang="zh-CN" altLang="zh-CN" sz="1400" dirty="0">
                <a:effectLst/>
                <a:ea typeface="等线" panose="02010600030101010101" pitchFamily="2" charset="-122"/>
                <a:cs typeface="Times New Roman" panose="02020603050405020304" pitchFamily="18" charset="0"/>
              </a:rPr>
              <a:t>先运行</a:t>
            </a:r>
            <a:r>
              <a:rPr lang="en-US" altLang="zh-CN" sz="1400" dirty="0">
                <a:effectLst/>
                <a:ea typeface="等线" panose="02010600030101010101" pitchFamily="2" charset="-122"/>
                <a:cs typeface="Times New Roman" panose="02020603050405020304" pitchFamily="18" charset="0"/>
              </a:rPr>
              <a:t>pm3-flash-bootrom</a:t>
            </a:r>
            <a:r>
              <a:rPr lang="zh-CN" altLang="zh-CN" sz="1400" dirty="0">
                <a:effectLst/>
                <a:ea typeface="等线" panose="02010600030101010101" pitchFamily="2" charset="-122"/>
                <a:cs typeface="Times New Roman" panose="02020603050405020304" pitchFamily="18" charset="0"/>
              </a:rPr>
              <a:t>，再运行</a:t>
            </a:r>
            <a:r>
              <a:rPr lang="en-US" altLang="zh-CN" sz="1400" dirty="0">
                <a:effectLst/>
                <a:ea typeface="等线" panose="02010600030101010101" pitchFamily="2" charset="-122"/>
                <a:cs typeface="Times New Roman" panose="02020603050405020304" pitchFamily="18" charset="0"/>
              </a:rPr>
              <a:t>pm3-flash-fullimage</a:t>
            </a:r>
          </a:p>
          <a:p>
            <a:pPr lvl="2"/>
            <a:r>
              <a:rPr lang="zh-CN" altLang="en-US" sz="1400" dirty="0">
                <a:ea typeface="等线" panose="02010600030101010101" pitchFamily="2" charset="-122"/>
                <a:cs typeface="Times New Roman" panose="02020603050405020304" pitchFamily="18" charset="0"/>
              </a:rPr>
              <a:t>成功运行结果如图所示</a:t>
            </a:r>
            <a:endParaRPr lang="en-US" altLang="zh-CN" sz="1400" dirty="0">
              <a:ea typeface="等线" panose="02010600030101010101" pitchFamily="2" charset="-122"/>
              <a:cs typeface="Times New Roman" panose="02020603050405020304" pitchFamily="18" charset="0"/>
            </a:endParaRPr>
          </a:p>
          <a:p>
            <a:pPr lvl="2"/>
            <a:r>
              <a:rPr lang="zh-CN" altLang="en-US" sz="1400" dirty="0">
                <a:ea typeface="等线" panose="02010600030101010101" pitchFamily="2" charset="-122"/>
                <a:cs typeface="Times New Roman" panose="02020603050405020304" pitchFamily="18" charset="0"/>
              </a:rPr>
              <a:t>运行</a:t>
            </a:r>
            <a:r>
              <a:rPr lang="en-US" altLang="zh-CN" sz="1400" dirty="0">
                <a:ea typeface="等线" panose="02010600030101010101" pitchFamily="2" charset="-122"/>
                <a:cs typeface="Times New Roman" panose="02020603050405020304" pitchFamily="18" charset="0"/>
              </a:rPr>
              <a:t>pm3.bat</a:t>
            </a:r>
            <a:r>
              <a:rPr lang="zh-CN" altLang="en-US" sz="1400" dirty="0">
                <a:ea typeface="等线" panose="02010600030101010101" pitchFamily="2" charset="-122"/>
                <a:cs typeface="Times New Roman" panose="02020603050405020304" pitchFamily="18" charset="0"/>
              </a:rPr>
              <a:t>（注意设置正确</a:t>
            </a:r>
            <a:r>
              <a:rPr lang="en-US" altLang="zh-CN" sz="1400" dirty="0">
                <a:ea typeface="等线" panose="02010600030101010101" pitchFamily="2" charset="-122"/>
                <a:cs typeface="Times New Roman" panose="02020603050405020304" pitchFamily="18" charset="0"/>
              </a:rPr>
              <a:t>COM</a:t>
            </a:r>
            <a:r>
              <a:rPr lang="zh-CN" altLang="en-US" sz="1400" dirty="0">
                <a:ea typeface="等线" panose="02010600030101010101" pitchFamily="2" charset="-122"/>
                <a:cs typeface="Times New Roman" panose="02020603050405020304" pitchFamily="18" charset="0"/>
              </a:rPr>
              <a:t>端口）</a:t>
            </a:r>
            <a:endParaRPr lang="en-US" altLang="zh-CN" sz="1600" dirty="0"/>
          </a:p>
          <a:p>
            <a:pPr lvl="1"/>
            <a:endParaRPr lang="zh-CN" altLang="en-US" dirty="0"/>
          </a:p>
        </p:txBody>
      </p:sp>
      <p:pic>
        <p:nvPicPr>
          <p:cNvPr id="9" name="图片 8">
            <a:extLst>
              <a:ext uri="{FF2B5EF4-FFF2-40B4-BE49-F238E27FC236}">
                <a16:creationId xmlns:a16="http://schemas.microsoft.com/office/drawing/2014/main" id="{3B98E6C3-E7FA-4F72-B73C-F26C775803BA}"/>
              </a:ext>
            </a:extLst>
          </p:cNvPr>
          <p:cNvPicPr>
            <a:picLocks noChangeAspect="1"/>
          </p:cNvPicPr>
          <p:nvPr/>
        </p:nvPicPr>
        <p:blipFill rotWithShape="1">
          <a:blip r:embed="rId2"/>
          <a:srcRect l="135" t="-1518" r="59232" b="28015"/>
          <a:stretch/>
        </p:blipFill>
        <p:spPr>
          <a:xfrm>
            <a:off x="461940" y="4692038"/>
            <a:ext cx="2635643" cy="2066232"/>
          </a:xfrm>
          <a:prstGeom prst="rect">
            <a:avLst/>
          </a:prstGeom>
        </p:spPr>
      </p:pic>
      <p:sp>
        <p:nvSpPr>
          <p:cNvPr id="4" name="文本框 3">
            <a:extLst>
              <a:ext uri="{FF2B5EF4-FFF2-40B4-BE49-F238E27FC236}">
                <a16:creationId xmlns:a16="http://schemas.microsoft.com/office/drawing/2014/main" id="{4F333501-7CF9-4BDF-B410-3714550414D8}"/>
              </a:ext>
            </a:extLst>
          </p:cNvPr>
          <p:cNvSpPr txBox="1"/>
          <p:nvPr/>
        </p:nvSpPr>
        <p:spPr>
          <a:xfrm>
            <a:off x="838200" y="5725154"/>
            <a:ext cx="2953205" cy="369332"/>
          </a:xfrm>
          <a:prstGeom prst="rect">
            <a:avLst/>
          </a:prstGeom>
          <a:noFill/>
        </p:spPr>
        <p:txBody>
          <a:bodyPr wrap="square" rtlCol="0">
            <a:spAutoFit/>
          </a:bodyPr>
          <a:lstStyle/>
          <a:p>
            <a:r>
              <a:rPr lang="zh-CN" altLang="en-US" dirty="0"/>
              <a:t>本例中将</a:t>
            </a:r>
            <a:r>
              <a:rPr lang="en-US" altLang="zh-CN" dirty="0"/>
              <a:t>COM3</a:t>
            </a:r>
            <a:r>
              <a:rPr lang="zh-CN" altLang="en-US" dirty="0"/>
              <a:t>改为</a:t>
            </a:r>
            <a:r>
              <a:rPr lang="en-US" altLang="zh-CN" dirty="0"/>
              <a:t>COM4</a:t>
            </a:r>
            <a:endParaRPr lang="zh-CN" altLang="en-US" dirty="0"/>
          </a:p>
        </p:txBody>
      </p:sp>
      <p:pic>
        <p:nvPicPr>
          <p:cNvPr id="6" name="图片 5">
            <a:extLst>
              <a:ext uri="{FF2B5EF4-FFF2-40B4-BE49-F238E27FC236}">
                <a16:creationId xmlns:a16="http://schemas.microsoft.com/office/drawing/2014/main" id="{050EF05B-B335-45AF-9A9C-598E386E88E8}"/>
              </a:ext>
            </a:extLst>
          </p:cNvPr>
          <p:cNvPicPr>
            <a:picLocks noChangeAspect="1"/>
          </p:cNvPicPr>
          <p:nvPr/>
        </p:nvPicPr>
        <p:blipFill>
          <a:blip r:embed="rId3"/>
          <a:stretch>
            <a:fillRect/>
          </a:stretch>
        </p:blipFill>
        <p:spPr>
          <a:xfrm>
            <a:off x="6512115" y="3712043"/>
            <a:ext cx="5433989" cy="2961807"/>
          </a:xfrm>
          <a:prstGeom prst="rect">
            <a:avLst/>
          </a:prstGeom>
        </p:spPr>
      </p:pic>
      <p:sp>
        <p:nvSpPr>
          <p:cNvPr id="7" name="文本框 6">
            <a:extLst>
              <a:ext uri="{FF2B5EF4-FFF2-40B4-BE49-F238E27FC236}">
                <a16:creationId xmlns:a16="http://schemas.microsoft.com/office/drawing/2014/main" id="{46FD67E1-BF7D-4858-A4DB-818E3F6DB86E}"/>
              </a:ext>
            </a:extLst>
          </p:cNvPr>
          <p:cNvSpPr txBox="1"/>
          <p:nvPr/>
        </p:nvSpPr>
        <p:spPr>
          <a:xfrm>
            <a:off x="8070637" y="1302405"/>
            <a:ext cx="4121363" cy="523220"/>
          </a:xfrm>
          <a:prstGeom prst="rect">
            <a:avLst/>
          </a:prstGeom>
          <a:noFill/>
        </p:spPr>
        <p:txBody>
          <a:bodyPr wrap="square" rtlCol="0">
            <a:spAutoFit/>
          </a:bodyPr>
          <a:lstStyle/>
          <a:p>
            <a:r>
              <a:rPr lang="zh-CN" altLang="en-US" sz="1400" dirty="0">
                <a:solidFill>
                  <a:srgbClr val="FF0000"/>
                </a:solidFill>
              </a:rPr>
              <a:t>参考 </a:t>
            </a:r>
            <a:r>
              <a:rPr lang="en-US" altLang="zh-CN" sz="1400" dirty="0">
                <a:solidFill>
                  <a:srgbClr val="FF0000"/>
                </a:solidFill>
              </a:rPr>
              <a:t>https://www.proxmarkbuilds.org/#gettingstarted</a:t>
            </a:r>
            <a:endParaRPr lang="zh-CN" altLang="en-US" sz="1400" dirty="0">
              <a:solidFill>
                <a:srgbClr val="FF0000"/>
              </a:solidFill>
            </a:endParaRPr>
          </a:p>
        </p:txBody>
      </p:sp>
    </p:spTree>
    <p:extLst>
      <p:ext uri="{BB962C8B-B14F-4D97-AF65-F5344CB8AC3E}">
        <p14:creationId xmlns:p14="http://schemas.microsoft.com/office/powerpoint/2010/main" val="3426676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7B8F4-D7AE-4881-A310-D96E8AF748C4}"/>
              </a:ext>
            </a:extLst>
          </p:cNvPr>
          <p:cNvSpPr>
            <a:spLocks noGrp="1"/>
          </p:cNvSpPr>
          <p:nvPr>
            <p:ph type="title"/>
          </p:nvPr>
        </p:nvSpPr>
        <p:spPr/>
        <p:txBody>
          <a:bodyPr/>
          <a:lstStyle/>
          <a:p>
            <a:r>
              <a:rPr lang="zh-CN" altLang="en-US" dirty="0"/>
              <a:t>实验内容</a:t>
            </a:r>
          </a:p>
        </p:txBody>
      </p:sp>
      <p:sp>
        <p:nvSpPr>
          <p:cNvPr id="3" name="内容占位符 2">
            <a:extLst>
              <a:ext uri="{FF2B5EF4-FFF2-40B4-BE49-F238E27FC236}">
                <a16:creationId xmlns:a16="http://schemas.microsoft.com/office/drawing/2014/main" id="{1E46C458-BA6F-49C4-890C-B6DCE531E2DF}"/>
              </a:ext>
            </a:extLst>
          </p:cNvPr>
          <p:cNvSpPr>
            <a:spLocks noGrp="1"/>
          </p:cNvSpPr>
          <p:nvPr>
            <p:ph idx="1"/>
          </p:nvPr>
        </p:nvSpPr>
        <p:spPr>
          <a:xfrm>
            <a:off x="838200" y="1825625"/>
            <a:ext cx="10515600" cy="3167856"/>
          </a:xfrm>
        </p:spPr>
        <p:txBody>
          <a:bodyPr/>
          <a:lstStyle/>
          <a:p>
            <a:r>
              <a:rPr lang="en-US" altLang="zh-CN" dirty="0" err="1"/>
              <a:t>Proxmark</a:t>
            </a:r>
            <a:r>
              <a:rPr lang="zh-CN" altLang="en-US" dirty="0"/>
              <a:t>硬件准备</a:t>
            </a:r>
            <a:endParaRPr lang="en-US" altLang="zh-CN" dirty="0"/>
          </a:p>
          <a:p>
            <a:pPr lvl="1"/>
            <a:r>
              <a:rPr lang="zh-CN" altLang="en-US" sz="2000" dirty="0"/>
              <a:t>刷固件可能遇到的问题</a:t>
            </a:r>
            <a:endParaRPr lang="en-US" altLang="zh-CN" sz="2000" dirty="0"/>
          </a:p>
          <a:p>
            <a:pPr lvl="2"/>
            <a:r>
              <a:rPr lang="zh-CN" altLang="en-US" sz="1600" dirty="0"/>
              <a:t>如果输出如下图所示，</a:t>
            </a:r>
            <a:r>
              <a:rPr lang="zh-CN" altLang="en-US" sz="1600" b="1" dirty="0"/>
              <a:t>并且</a:t>
            </a:r>
            <a:r>
              <a:rPr lang="zh-CN" altLang="en-US" sz="1600" dirty="0"/>
              <a:t>电脑设备管理器中识别不到</a:t>
            </a:r>
            <a:r>
              <a:rPr lang="en-US" altLang="zh-CN" sz="1600" dirty="0"/>
              <a:t>PM3</a:t>
            </a:r>
            <a:r>
              <a:rPr lang="zh-CN" altLang="en-US" sz="1600" dirty="0"/>
              <a:t>的端口（端口设备中没有</a:t>
            </a:r>
            <a:r>
              <a:rPr lang="en-US" altLang="zh-CN" sz="1600" dirty="0"/>
              <a:t>PM3</a:t>
            </a:r>
            <a:r>
              <a:rPr lang="zh-CN" altLang="en-US" sz="1600" dirty="0"/>
              <a:t>），则需要参考</a:t>
            </a:r>
            <a:r>
              <a:rPr lang="en-US" altLang="zh-CN" sz="1600" dirty="0">
                <a:hlinkClick r:id="rId2"/>
              </a:rPr>
              <a:t>https://www.proxmarkbuilds.org/#issues</a:t>
            </a:r>
            <a:r>
              <a:rPr lang="en-US" altLang="zh-CN" sz="1600" dirty="0"/>
              <a:t> </a:t>
            </a:r>
            <a:r>
              <a:rPr lang="zh-CN" altLang="en-US" sz="1600" dirty="0"/>
              <a:t>中的</a:t>
            </a:r>
            <a:r>
              <a:rPr lang="en-US" altLang="zh-CN" sz="1600" dirty="0"/>
              <a:t>1</a:t>
            </a:r>
            <a:r>
              <a:rPr lang="zh-CN" altLang="en-US" sz="1600" dirty="0"/>
              <a:t>，</a:t>
            </a:r>
            <a:r>
              <a:rPr lang="en-US" altLang="zh-CN" sz="1600" dirty="0"/>
              <a:t>2</a:t>
            </a:r>
            <a:r>
              <a:rPr lang="zh-CN" altLang="en-US" sz="1600" dirty="0"/>
              <a:t>点，即</a:t>
            </a:r>
            <a:endParaRPr lang="en-US" altLang="zh-CN" sz="1600" dirty="0"/>
          </a:p>
          <a:p>
            <a:pPr lvl="3"/>
            <a:r>
              <a:rPr lang="zh-CN" altLang="en-US" sz="1400" dirty="0"/>
              <a:t>断开</a:t>
            </a:r>
            <a:r>
              <a:rPr lang="en-US" altLang="zh-CN" sz="1400" dirty="0"/>
              <a:t>PM3</a:t>
            </a:r>
            <a:r>
              <a:rPr lang="zh-CN" altLang="en-US" sz="1400" dirty="0"/>
              <a:t>，长按侧边的按钮并重新接入电脑（长按一直不松手）</a:t>
            </a:r>
            <a:endParaRPr lang="en-US" altLang="zh-CN" sz="1400" dirty="0"/>
          </a:p>
          <a:p>
            <a:pPr lvl="3"/>
            <a:r>
              <a:rPr lang="zh-CN" altLang="en-US" sz="1400" dirty="0"/>
              <a:t>（仍然长按不松手）运行</a:t>
            </a:r>
            <a:r>
              <a:rPr lang="en-US" altLang="zh-CN" sz="1400" i="1" dirty="0"/>
              <a:t>pm3-flash-bootrom.bat</a:t>
            </a:r>
            <a:endParaRPr lang="en-US" altLang="zh-CN" sz="1400" dirty="0"/>
          </a:p>
          <a:p>
            <a:pPr lvl="3"/>
            <a:r>
              <a:rPr lang="zh-CN" altLang="en-US" sz="1400" dirty="0"/>
              <a:t>（一直长按不松手）</a:t>
            </a:r>
            <a:r>
              <a:rPr lang="zh-CN" altLang="en-US" sz="1400" i="1" dirty="0"/>
              <a:t>运行</a:t>
            </a:r>
            <a:r>
              <a:rPr lang="en-US" altLang="zh-CN" sz="1400" i="1" dirty="0"/>
              <a:t>pm3-flash-fullimage.bat</a:t>
            </a:r>
          </a:p>
          <a:p>
            <a:pPr lvl="3"/>
            <a:r>
              <a:rPr lang="zh-CN" altLang="en-US" sz="1400" i="1" dirty="0"/>
              <a:t>成功，松开按钮</a:t>
            </a:r>
            <a:endParaRPr lang="en-US" altLang="zh-CN" sz="1400" i="1" dirty="0"/>
          </a:p>
          <a:p>
            <a:pPr lvl="3"/>
            <a:r>
              <a:rPr lang="zh-CN" altLang="en-US" sz="1400" i="1" dirty="0"/>
              <a:t>运行</a:t>
            </a:r>
            <a:r>
              <a:rPr lang="en-US" altLang="zh-CN" sz="1400" dirty="0">
                <a:ea typeface="等线" panose="02010600030101010101" pitchFamily="2" charset="-122"/>
                <a:cs typeface="Times New Roman" panose="02020603050405020304" pitchFamily="18" charset="0"/>
              </a:rPr>
              <a:t>pm3.bat</a:t>
            </a:r>
            <a:r>
              <a:rPr lang="zh-CN" altLang="en-US" sz="1400" dirty="0">
                <a:ea typeface="等线" panose="02010600030101010101" pitchFamily="2" charset="-122"/>
                <a:cs typeface="Times New Roman" panose="02020603050405020304" pitchFamily="18" charset="0"/>
              </a:rPr>
              <a:t>检查是否可以正常工作</a:t>
            </a:r>
            <a:endParaRPr lang="en-US" altLang="zh-CN" sz="1400" dirty="0"/>
          </a:p>
          <a:p>
            <a:pPr lvl="2"/>
            <a:endParaRPr lang="zh-CN" altLang="en-US" dirty="0"/>
          </a:p>
        </p:txBody>
      </p:sp>
      <p:pic>
        <p:nvPicPr>
          <p:cNvPr id="7" name="内容占位符 4">
            <a:extLst>
              <a:ext uri="{FF2B5EF4-FFF2-40B4-BE49-F238E27FC236}">
                <a16:creationId xmlns:a16="http://schemas.microsoft.com/office/drawing/2014/main" id="{026F6708-FD3A-4E31-8491-8EDCF28A0823}"/>
              </a:ext>
            </a:extLst>
          </p:cNvPr>
          <p:cNvPicPr>
            <a:picLocks noChangeAspect="1"/>
          </p:cNvPicPr>
          <p:nvPr/>
        </p:nvPicPr>
        <p:blipFill>
          <a:blip r:embed="rId3"/>
          <a:stretch>
            <a:fillRect/>
          </a:stretch>
        </p:blipFill>
        <p:spPr>
          <a:xfrm>
            <a:off x="6505700" y="3755447"/>
            <a:ext cx="5022324" cy="2737428"/>
          </a:xfrm>
          <a:prstGeom prst="rect">
            <a:avLst/>
          </a:prstGeom>
        </p:spPr>
      </p:pic>
      <p:pic>
        <p:nvPicPr>
          <p:cNvPr id="11" name="图片 10">
            <a:extLst>
              <a:ext uri="{FF2B5EF4-FFF2-40B4-BE49-F238E27FC236}">
                <a16:creationId xmlns:a16="http://schemas.microsoft.com/office/drawing/2014/main" id="{8C30422A-1F07-455E-899A-87713961BE07}"/>
              </a:ext>
            </a:extLst>
          </p:cNvPr>
          <p:cNvPicPr>
            <a:picLocks noChangeAspect="1"/>
          </p:cNvPicPr>
          <p:nvPr/>
        </p:nvPicPr>
        <p:blipFill>
          <a:blip r:embed="rId4"/>
          <a:stretch>
            <a:fillRect/>
          </a:stretch>
        </p:blipFill>
        <p:spPr>
          <a:xfrm>
            <a:off x="779653" y="4451517"/>
            <a:ext cx="3157856" cy="2241599"/>
          </a:xfrm>
          <a:prstGeom prst="rect">
            <a:avLst/>
          </a:prstGeom>
        </p:spPr>
      </p:pic>
    </p:spTree>
    <p:extLst>
      <p:ext uri="{BB962C8B-B14F-4D97-AF65-F5344CB8AC3E}">
        <p14:creationId xmlns:p14="http://schemas.microsoft.com/office/powerpoint/2010/main" val="401170314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4F223-36D9-4330-9A6C-0CF61B273712}"/>
              </a:ext>
            </a:extLst>
          </p:cNvPr>
          <p:cNvSpPr>
            <a:spLocks noGrp="1"/>
          </p:cNvSpPr>
          <p:nvPr>
            <p:ph type="title"/>
          </p:nvPr>
        </p:nvSpPr>
        <p:spPr/>
        <p:txBody>
          <a:bodyPr/>
          <a:lstStyle/>
          <a:p>
            <a:r>
              <a:rPr lang="zh-CN" altLang="en-US" dirty="0"/>
              <a:t>实验内容</a:t>
            </a:r>
          </a:p>
        </p:txBody>
      </p:sp>
      <p:sp>
        <p:nvSpPr>
          <p:cNvPr id="3" name="内容占位符 2">
            <a:extLst>
              <a:ext uri="{FF2B5EF4-FFF2-40B4-BE49-F238E27FC236}">
                <a16:creationId xmlns:a16="http://schemas.microsoft.com/office/drawing/2014/main" id="{787917DB-5954-4245-9FC3-CB2BD9029C15}"/>
              </a:ext>
            </a:extLst>
          </p:cNvPr>
          <p:cNvSpPr>
            <a:spLocks noGrp="1"/>
          </p:cNvSpPr>
          <p:nvPr>
            <p:ph idx="1"/>
          </p:nvPr>
        </p:nvSpPr>
        <p:spPr>
          <a:xfrm>
            <a:off x="838200" y="1825624"/>
            <a:ext cx="10515600" cy="4872683"/>
          </a:xfrm>
        </p:spPr>
        <p:txBody>
          <a:bodyPr>
            <a:normAutofit fontScale="85000" lnSpcReduction="20000"/>
          </a:bodyPr>
          <a:lstStyle/>
          <a:p>
            <a:r>
              <a:rPr lang="zh-CN" altLang="en-US" dirty="0"/>
              <a:t>学习判别</a:t>
            </a:r>
            <a:r>
              <a:rPr lang="en-US" altLang="zh-CN" dirty="0"/>
              <a:t>RFID</a:t>
            </a:r>
            <a:r>
              <a:rPr lang="zh-CN" altLang="en-US" dirty="0"/>
              <a:t>是低频卡还是高频卡的方法</a:t>
            </a:r>
            <a:endParaRPr lang="en-US" altLang="zh-CN" dirty="0"/>
          </a:p>
          <a:p>
            <a:pPr lvl="1"/>
            <a:r>
              <a:rPr lang="zh-CN" altLang="en-US" dirty="0"/>
              <a:t>分别选取实验盒或生活中的一个高频卡、一个低频卡作为示例写入报告</a:t>
            </a:r>
            <a:endParaRPr lang="en-US" altLang="zh-CN" dirty="0"/>
          </a:p>
          <a:p>
            <a:r>
              <a:rPr lang="zh-CN" altLang="en-US" dirty="0"/>
              <a:t>分析某智能门锁钥匙卡</a:t>
            </a:r>
            <a:endParaRPr lang="en-US" altLang="zh-CN" dirty="0"/>
          </a:p>
          <a:p>
            <a:pPr lvl="1"/>
            <a:r>
              <a:rPr lang="zh-CN" altLang="en-US" dirty="0"/>
              <a:t>推测智能门锁钥匙卡工作原理</a:t>
            </a:r>
            <a:endParaRPr lang="en-US" altLang="zh-CN" dirty="0"/>
          </a:p>
          <a:p>
            <a:pPr lvl="1"/>
            <a:r>
              <a:rPr lang="zh-CN" altLang="en-US" dirty="0"/>
              <a:t>对门锁钥匙卡进行复制攻击</a:t>
            </a:r>
            <a:endParaRPr lang="en-US" altLang="zh-CN" dirty="0"/>
          </a:p>
          <a:p>
            <a:r>
              <a:rPr lang="zh-CN" altLang="en-US" dirty="0"/>
              <a:t>分析某小区门禁卡</a:t>
            </a:r>
            <a:endParaRPr lang="en-US" altLang="zh-CN" dirty="0"/>
          </a:p>
          <a:p>
            <a:pPr lvl="1"/>
            <a:r>
              <a:rPr lang="zh-CN" altLang="en-US" dirty="0"/>
              <a:t>推测门禁卡工作原理</a:t>
            </a:r>
            <a:endParaRPr lang="en-US" altLang="zh-CN" dirty="0"/>
          </a:p>
          <a:p>
            <a:pPr lvl="1"/>
            <a:r>
              <a:rPr lang="zh-CN" altLang="en-US" dirty="0"/>
              <a:t>已知小区门禁具有简单“防火墙”，对门禁卡进行复制攻击</a:t>
            </a:r>
            <a:endParaRPr lang="en-US" altLang="zh-CN" dirty="0"/>
          </a:p>
          <a:p>
            <a:pPr lvl="1"/>
            <a:r>
              <a:rPr lang="zh-CN" altLang="en-US" dirty="0"/>
              <a:t>思考如何依赖此卡构建其他楼栋的门禁卡？</a:t>
            </a:r>
          </a:p>
          <a:p>
            <a:r>
              <a:rPr lang="en-US" altLang="zh-CN" dirty="0"/>
              <a:t>(</a:t>
            </a:r>
            <a:r>
              <a:rPr lang="zh-CN" altLang="en-US" dirty="0"/>
              <a:t>优先可选 </a:t>
            </a:r>
            <a:r>
              <a:rPr lang="en-US" altLang="zh-CN" dirty="0"/>
              <a:t>)</a:t>
            </a:r>
            <a:r>
              <a:rPr lang="zh-CN" altLang="en-US" dirty="0"/>
              <a:t>校园一卡通安全分析</a:t>
            </a:r>
            <a:endParaRPr lang="en-US" altLang="zh-CN" dirty="0"/>
          </a:p>
          <a:p>
            <a:pPr lvl="1"/>
            <a:r>
              <a:rPr lang="zh-CN" altLang="en-US" dirty="0"/>
              <a:t>提示</a:t>
            </a:r>
            <a:r>
              <a:rPr lang="en-US" altLang="zh-CN" dirty="0"/>
              <a:t>1</a:t>
            </a:r>
            <a:r>
              <a:rPr lang="zh-CN" altLang="en-US" dirty="0"/>
              <a:t>：如何解密数据？</a:t>
            </a:r>
            <a:endParaRPr lang="en-US" altLang="zh-CN" dirty="0"/>
          </a:p>
          <a:p>
            <a:pPr lvl="1"/>
            <a:r>
              <a:rPr lang="zh-CN" altLang="en-US" dirty="0"/>
              <a:t>提示</a:t>
            </a:r>
            <a:r>
              <a:rPr lang="en-US" altLang="zh-CN" dirty="0"/>
              <a:t>2</a:t>
            </a:r>
            <a:r>
              <a:rPr lang="zh-CN" altLang="en-US" dirty="0"/>
              <a:t>：校园卡都具有哪些功能？</a:t>
            </a:r>
            <a:endParaRPr lang="en-US" altLang="zh-CN" dirty="0"/>
          </a:p>
          <a:p>
            <a:r>
              <a:rPr lang="zh-CN" altLang="en-US" dirty="0"/>
              <a:t>（可选）分析生活中其他常见卡</a:t>
            </a:r>
            <a:endParaRPr lang="en-US" altLang="zh-CN" dirty="0"/>
          </a:p>
          <a:p>
            <a:pPr lvl="1"/>
            <a:r>
              <a:rPr lang="zh-CN" altLang="en-US" dirty="0"/>
              <a:t>例如银行卡、公交卡、水卡、身份证、家庭电表卡等，自行选择探索</a:t>
            </a:r>
          </a:p>
          <a:p>
            <a:r>
              <a:rPr lang="zh-CN" altLang="en-US" dirty="0"/>
              <a:t>（可选）阅读参考资料中首次提出</a:t>
            </a:r>
            <a:r>
              <a:rPr lang="en-US" altLang="zh-CN" dirty="0"/>
              <a:t>RFID</a:t>
            </a:r>
            <a:r>
              <a:rPr lang="zh-CN" altLang="en-US" dirty="0"/>
              <a:t>系列攻击的论文，了解其攻击原理</a:t>
            </a:r>
          </a:p>
        </p:txBody>
      </p:sp>
    </p:spTree>
    <p:extLst>
      <p:ext uri="{BB962C8B-B14F-4D97-AF65-F5344CB8AC3E}">
        <p14:creationId xmlns:p14="http://schemas.microsoft.com/office/powerpoint/2010/main" val="12360977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7B8F4-D7AE-4881-A310-D96E8AF748C4}"/>
              </a:ext>
            </a:extLst>
          </p:cNvPr>
          <p:cNvSpPr>
            <a:spLocks noGrp="1"/>
          </p:cNvSpPr>
          <p:nvPr>
            <p:ph type="title"/>
          </p:nvPr>
        </p:nvSpPr>
        <p:spPr/>
        <p:txBody>
          <a:bodyPr/>
          <a:lstStyle/>
          <a:p>
            <a:r>
              <a:rPr lang="zh-CN" altLang="en-US" dirty="0"/>
              <a:t>提示</a:t>
            </a:r>
          </a:p>
        </p:txBody>
      </p:sp>
      <p:sp>
        <p:nvSpPr>
          <p:cNvPr id="3" name="内容占位符 2">
            <a:extLst>
              <a:ext uri="{FF2B5EF4-FFF2-40B4-BE49-F238E27FC236}">
                <a16:creationId xmlns:a16="http://schemas.microsoft.com/office/drawing/2014/main" id="{1E46C458-BA6F-49C4-890C-B6DCE531E2DF}"/>
              </a:ext>
            </a:extLst>
          </p:cNvPr>
          <p:cNvSpPr>
            <a:spLocks noGrp="1"/>
          </p:cNvSpPr>
          <p:nvPr>
            <p:ph idx="1"/>
          </p:nvPr>
        </p:nvSpPr>
        <p:spPr/>
        <p:txBody>
          <a:bodyPr/>
          <a:lstStyle/>
          <a:p>
            <a:r>
              <a:rPr lang="zh-CN" altLang="en-US" dirty="0"/>
              <a:t>判别</a:t>
            </a:r>
            <a:r>
              <a:rPr lang="en-US" altLang="zh-CN" dirty="0"/>
              <a:t>RFID</a:t>
            </a:r>
            <a:r>
              <a:rPr lang="zh-CN" altLang="en-US" dirty="0"/>
              <a:t>是低频卡还是高频卡</a:t>
            </a:r>
            <a:endParaRPr lang="en-US" altLang="zh-CN" dirty="0"/>
          </a:p>
          <a:p>
            <a:pPr lvl="1"/>
            <a:r>
              <a:rPr lang="zh-CN" altLang="en-US" dirty="0"/>
              <a:t>空置状态运行</a:t>
            </a:r>
            <a:r>
              <a:rPr lang="en-US" altLang="zh-CN" dirty="0" err="1"/>
              <a:t>hw</a:t>
            </a:r>
            <a:r>
              <a:rPr lang="en-US" altLang="zh-CN" dirty="0"/>
              <a:t> tune</a:t>
            </a:r>
            <a:r>
              <a:rPr lang="zh-CN" altLang="en-US" dirty="0"/>
              <a:t>命令测量电压。</a:t>
            </a:r>
          </a:p>
          <a:p>
            <a:pPr lvl="1"/>
            <a:r>
              <a:rPr lang="zh-CN" altLang="en-US" dirty="0"/>
              <a:t>放置未知</a:t>
            </a:r>
            <a:r>
              <a:rPr lang="en-US" altLang="zh-CN" dirty="0"/>
              <a:t>RFID</a:t>
            </a:r>
            <a:r>
              <a:rPr lang="zh-CN" altLang="en-US" dirty="0"/>
              <a:t>卡到高频和低频天线上，再次</a:t>
            </a:r>
            <a:r>
              <a:rPr lang="en-US" altLang="zh-CN" dirty="0" err="1"/>
              <a:t>hw</a:t>
            </a:r>
            <a:r>
              <a:rPr lang="en-US" altLang="zh-CN" dirty="0"/>
              <a:t> tune</a:t>
            </a:r>
            <a:r>
              <a:rPr lang="zh-CN" altLang="en-US" dirty="0"/>
              <a:t>测量电压，观察变化，判别高低频卡。</a:t>
            </a:r>
          </a:p>
          <a:p>
            <a:pPr lvl="1"/>
            <a:r>
              <a:rPr lang="zh-CN" altLang="en-US" dirty="0"/>
              <a:t>高频卡放置高频线圈、低频卡放置低频线圈时会观察到对应线圈电压下降</a:t>
            </a:r>
            <a:endParaRPr lang="en-US" altLang="zh-CN" dirty="0"/>
          </a:p>
          <a:p>
            <a:r>
              <a:rPr lang="zh-CN" altLang="en-US" dirty="0"/>
              <a:t>重点研究</a:t>
            </a:r>
            <a:r>
              <a:rPr lang="en-US" altLang="zh-CN" dirty="0"/>
              <a:t>hf</a:t>
            </a:r>
            <a:r>
              <a:rPr lang="zh-CN" altLang="en-US" dirty="0"/>
              <a:t>系列命令</a:t>
            </a:r>
            <a:endParaRPr lang="en-US" altLang="zh-CN" dirty="0"/>
          </a:p>
          <a:p>
            <a:pPr lvl="1"/>
            <a:r>
              <a:rPr lang="en-US" altLang="zh-CN" dirty="0"/>
              <a:t>hf search</a:t>
            </a:r>
          </a:p>
          <a:p>
            <a:pPr lvl="1"/>
            <a:r>
              <a:rPr lang="zh-CN" altLang="en-US" dirty="0">
                <a:solidFill>
                  <a:srgbClr val="FF0000"/>
                </a:solidFill>
              </a:rPr>
              <a:t>仔细阅读命令行自带的</a:t>
            </a:r>
            <a:r>
              <a:rPr lang="en-US" altLang="zh-CN" dirty="0">
                <a:solidFill>
                  <a:srgbClr val="FF0000"/>
                </a:solidFill>
              </a:rPr>
              <a:t>help</a:t>
            </a:r>
            <a:r>
              <a:rPr lang="zh-CN" altLang="en-US" dirty="0">
                <a:solidFill>
                  <a:srgbClr val="FF0000"/>
                </a:solidFill>
              </a:rPr>
              <a:t>（资料仅供参考）</a:t>
            </a:r>
            <a:endParaRPr lang="en-US" altLang="zh-CN" dirty="0">
              <a:solidFill>
                <a:srgbClr val="FF0000"/>
              </a:solidFill>
            </a:endParaRPr>
          </a:p>
          <a:p>
            <a:r>
              <a:rPr lang="zh-CN" altLang="en-US" dirty="0"/>
              <a:t>重视提供的在线资料</a:t>
            </a:r>
          </a:p>
        </p:txBody>
      </p:sp>
      <p:sp>
        <p:nvSpPr>
          <p:cNvPr id="4" name="文本框 3">
            <a:extLst>
              <a:ext uri="{FF2B5EF4-FFF2-40B4-BE49-F238E27FC236}">
                <a16:creationId xmlns:a16="http://schemas.microsoft.com/office/drawing/2014/main" id="{59992960-F5E7-4A03-A801-533A6187A665}"/>
              </a:ext>
            </a:extLst>
          </p:cNvPr>
          <p:cNvSpPr txBox="1"/>
          <p:nvPr/>
        </p:nvSpPr>
        <p:spPr>
          <a:xfrm>
            <a:off x="5104307" y="5853654"/>
            <a:ext cx="7131444" cy="1107996"/>
          </a:xfrm>
          <a:prstGeom prst="rect">
            <a:avLst/>
          </a:prstGeom>
          <a:noFill/>
        </p:spPr>
        <p:txBody>
          <a:bodyPr wrap="square" rtlCol="0">
            <a:spAutoFit/>
          </a:bodyPr>
          <a:lstStyle/>
          <a:p>
            <a:r>
              <a:rPr lang="zh-CN" altLang="en-US" sz="1100" dirty="0"/>
              <a:t>参考资料：</a:t>
            </a:r>
            <a:endParaRPr lang="en-US" altLang="zh-CN" sz="1100" dirty="0"/>
          </a:p>
          <a:p>
            <a:r>
              <a:rPr lang="en-US" altLang="zh-CN" sz="1100" dirty="0"/>
              <a:t>【1】《</a:t>
            </a:r>
            <a:r>
              <a:rPr lang="zh-CN" altLang="en-US" sz="1100" dirty="0"/>
              <a:t>无线电安全攻防大揭秘</a:t>
            </a:r>
            <a:r>
              <a:rPr lang="en-US" altLang="zh-CN" sz="1100" dirty="0"/>
              <a:t>》2.3.4</a:t>
            </a:r>
            <a:r>
              <a:rPr lang="zh-CN" altLang="en-US" sz="1100" dirty="0"/>
              <a:t>节；</a:t>
            </a:r>
            <a:endParaRPr lang="en-US" altLang="zh-CN" sz="1100" dirty="0"/>
          </a:p>
          <a:p>
            <a:r>
              <a:rPr lang="en-US" altLang="zh-CN" sz="1100" dirty="0"/>
              <a:t>【2】</a:t>
            </a:r>
            <a:r>
              <a:rPr lang="en-US" altLang="zh-CN" sz="1100" dirty="0">
                <a:hlinkClick r:id="rId3"/>
              </a:rPr>
              <a:t>https://ulyc.github.io/2020/01/18/%E5%B8%B8%E8%A7%81RFID%E5%8D%A1%E7%89%87%E4%BB%8B%E7%BB%8D-%E7%A0%B4%E8%A7%A3%E6%80%9D%E8%B7%AF-%E5%8F%8A-Proxmark3%E7%AE%80%E4%BB%8B/</a:t>
            </a:r>
            <a:r>
              <a:rPr lang="en-US" altLang="zh-CN" sz="1100" dirty="0"/>
              <a:t> </a:t>
            </a:r>
            <a:r>
              <a:rPr lang="zh-CN" altLang="en-US" sz="1100" dirty="0"/>
              <a:t>中的“</a:t>
            </a:r>
            <a:r>
              <a:rPr lang="zh-CN" altLang="en-US" sz="1100" b="1" dirty="0"/>
              <a:t>高频卡 低频卡区分方法</a:t>
            </a:r>
            <a:r>
              <a:rPr lang="zh-CN" altLang="en-US" sz="1100" dirty="0"/>
              <a:t>”</a:t>
            </a:r>
          </a:p>
          <a:p>
            <a:endParaRPr lang="zh-CN" altLang="en-US" sz="1100" dirty="0"/>
          </a:p>
        </p:txBody>
      </p:sp>
      <p:pic>
        <p:nvPicPr>
          <p:cNvPr id="6" name="图片 5">
            <a:extLst>
              <a:ext uri="{FF2B5EF4-FFF2-40B4-BE49-F238E27FC236}">
                <a16:creationId xmlns:a16="http://schemas.microsoft.com/office/drawing/2014/main" id="{2D4EFD64-9BDA-48AE-9044-C73423EC5DED}"/>
              </a:ext>
            </a:extLst>
          </p:cNvPr>
          <p:cNvPicPr>
            <a:picLocks noChangeAspect="1"/>
          </p:cNvPicPr>
          <p:nvPr/>
        </p:nvPicPr>
        <p:blipFill>
          <a:blip r:embed="rId4"/>
          <a:stretch>
            <a:fillRect/>
          </a:stretch>
        </p:blipFill>
        <p:spPr>
          <a:xfrm>
            <a:off x="7949593" y="3817404"/>
            <a:ext cx="3100085" cy="2294638"/>
          </a:xfrm>
          <a:prstGeom prst="rect">
            <a:avLst/>
          </a:prstGeom>
        </p:spPr>
      </p:pic>
    </p:spTree>
    <p:extLst>
      <p:ext uri="{BB962C8B-B14F-4D97-AF65-F5344CB8AC3E}">
        <p14:creationId xmlns:p14="http://schemas.microsoft.com/office/powerpoint/2010/main" val="313501696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2D0C6-C24E-4E48-95D1-B52B99DF45C4}"/>
              </a:ext>
            </a:extLst>
          </p:cNvPr>
          <p:cNvSpPr>
            <a:spLocks noGrp="1"/>
          </p:cNvSpPr>
          <p:nvPr>
            <p:ph type="title"/>
          </p:nvPr>
        </p:nvSpPr>
        <p:spPr/>
        <p:txBody>
          <a:bodyPr/>
          <a:lstStyle/>
          <a:p>
            <a:r>
              <a:rPr lang="zh-CN" altLang="en-US" dirty="0"/>
              <a:t>重要提示</a:t>
            </a:r>
          </a:p>
        </p:txBody>
      </p:sp>
      <p:sp>
        <p:nvSpPr>
          <p:cNvPr id="3" name="内容占位符 2">
            <a:extLst>
              <a:ext uri="{FF2B5EF4-FFF2-40B4-BE49-F238E27FC236}">
                <a16:creationId xmlns:a16="http://schemas.microsoft.com/office/drawing/2014/main" id="{23496B3C-1A4C-4682-A737-FAEAD6CED8E9}"/>
              </a:ext>
            </a:extLst>
          </p:cNvPr>
          <p:cNvSpPr>
            <a:spLocks noGrp="1"/>
          </p:cNvSpPr>
          <p:nvPr>
            <p:ph idx="1"/>
          </p:nvPr>
        </p:nvSpPr>
        <p:spPr/>
        <p:txBody>
          <a:bodyPr/>
          <a:lstStyle/>
          <a:p>
            <a:pPr marL="0" indent="0">
              <a:buNone/>
            </a:pPr>
            <a:r>
              <a:rPr lang="zh-CN" altLang="en-US" dirty="0"/>
              <a:t>据说收拾整齐设备的人会获得好运</a:t>
            </a:r>
            <a:r>
              <a:rPr lang="en-US" altLang="zh-CN" dirty="0"/>
              <a:t>……</a:t>
            </a:r>
            <a:endParaRPr lang="zh-CN" altLang="en-US" dirty="0"/>
          </a:p>
        </p:txBody>
      </p:sp>
      <p:pic>
        <p:nvPicPr>
          <p:cNvPr id="5" name="图片 4">
            <a:extLst>
              <a:ext uri="{FF2B5EF4-FFF2-40B4-BE49-F238E27FC236}">
                <a16:creationId xmlns:a16="http://schemas.microsoft.com/office/drawing/2014/main" id="{C5332106-3ACE-4C65-9626-56E59191F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823516" y="1870396"/>
            <a:ext cx="4029525" cy="5372699"/>
          </a:xfrm>
          <a:prstGeom prst="rect">
            <a:avLst/>
          </a:prstGeom>
        </p:spPr>
      </p:pic>
      <p:pic>
        <p:nvPicPr>
          <p:cNvPr id="7" name="图片 6">
            <a:extLst>
              <a:ext uri="{FF2B5EF4-FFF2-40B4-BE49-F238E27FC236}">
                <a16:creationId xmlns:a16="http://schemas.microsoft.com/office/drawing/2014/main" id="{2492BF90-84E3-4C5D-AF81-DD192DF02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587" y="2624138"/>
            <a:ext cx="1914525" cy="1812997"/>
          </a:xfrm>
          <a:prstGeom prst="rect">
            <a:avLst/>
          </a:prstGeom>
        </p:spPr>
      </p:pic>
    </p:spTree>
    <p:extLst>
      <p:ext uri="{BB962C8B-B14F-4D97-AF65-F5344CB8AC3E}">
        <p14:creationId xmlns:p14="http://schemas.microsoft.com/office/powerpoint/2010/main" val="4921474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F2AAE-45B3-44FF-9B53-A1D3D31BE5DB}"/>
              </a:ext>
            </a:extLst>
          </p:cNvPr>
          <p:cNvSpPr>
            <a:spLocks noGrp="1"/>
          </p:cNvSpPr>
          <p:nvPr>
            <p:ph type="title"/>
          </p:nvPr>
        </p:nvSpPr>
        <p:spPr/>
        <p:txBody>
          <a:bodyPr/>
          <a:lstStyle/>
          <a:p>
            <a:r>
              <a:rPr lang="zh-CN" altLang="en-US" dirty="0"/>
              <a:t>重要提示</a:t>
            </a:r>
          </a:p>
        </p:txBody>
      </p:sp>
      <p:sp>
        <p:nvSpPr>
          <p:cNvPr id="3" name="内容占位符 2">
            <a:extLst>
              <a:ext uri="{FF2B5EF4-FFF2-40B4-BE49-F238E27FC236}">
                <a16:creationId xmlns:a16="http://schemas.microsoft.com/office/drawing/2014/main" id="{38526CA6-8769-4876-A594-C313DC75E6FA}"/>
              </a:ext>
            </a:extLst>
          </p:cNvPr>
          <p:cNvSpPr>
            <a:spLocks noGrp="1"/>
          </p:cNvSpPr>
          <p:nvPr>
            <p:ph idx="1"/>
          </p:nvPr>
        </p:nvSpPr>
        <p:spPr/>
        <p:txBody>
          <a:bodyPr/>
          <a:lstStyle/>
          <a:p>
            <a:r>
              <a:rPr lang="zh-CN" altLang="en-US" dirty="0">
                <a:solidFill>
                  <a:srgbClr val="FF0000"/>
                </a:solidFill>
                <a:highlight>
                  <a:srgbClr val="FFFF00"/>
                </a:highlight>
              </a:rPr>
              <a:t>不可更改、写入、清除复制的目标卡“门锁”和“门禁”的任何内容</a:t>
            </a:r>
            <a:endParaRPr lang="en-US" altLang="zh-CN" dirty="0">
              <a:solidFill>
                <a:srgbClr val="FF0000"/>
              </a:solidFill>
              <a:highlight>
                <a:srgbClr val="FFFF00"/>
              </a:highlight>
            </a:endParaRPr>
          </a:p>
          <a:p>
            <a:pPr lvl="1"/>
            <a:r>
              <a:rPr lang="zh-CN" altLang="en-US" dirty="0"/>
              <a:t>输入指令运行前一定仔细查阅命令行</a:t>
            </a:r>
            <a:r>
              <a:rPr lang="en-US" altLang="zh-CN" dirty="0"/>
              <a:t>help</a:t>
            </a:r>
            <a:r>
              <a:rPr lang="zh-CN" altLang="en-US" dirty="0"/>
              <a:t>帮助，明白指令含义</a:t>
            </a:r>
            <a:endParaRPr lang="en-US" altLang="zh-CN" dirty="0"/>
          </a:p>
          <a:p>
            <a:pPr lvl="1"/>
            <a:r>
              <a:rPr lang="zh-CN" altLang="en-US" dirty="0"/>
              <a:t>如不小心误操作，请保留命令行窗口（历史指令），及时联系老师，如无法找回卡密码会导致实验卡报废。</a:t>
            </a:r>
            <a:endParaRPr lang="en-US" altLang="zh-CN" dirty="0"/>
          </a:p>
          <a:p>
            <a:r>
              <a:rPr lang="zh-CN" altLang="en-US" dirty="0"/>
              <a:t>由于使用</a:t>
            </a:r>
            <a:r>
              <a:rPr lang="en-US" altLang="zh-CN" dirty="0"/>
              <a:t>hf mf restore</a:t>
            </a:r>
            <a:r>
              <a:rPr lang="zh-CN" altLang="en-US" dirty="0"/>
              <a:t>命令只能写入空白卡（从盒子里领取），因此写入前需清空空白卡</a:t>
            </a:r>
            <a:endParaRPr lang="en-US" altLang="zh-CN" dirty="0"/>
          </a:p>
          <a:p>
            <a:pPr lvl="1"/>
            <a:r>
              <a:rPr lang="zh-CN" altLang="en-US" dirty="0"/>
              <a:t>放置高频卡线圈运行</a:t>
            </a:r>
            <a:r>
              <a:rPr lang="en-US" altLang="zh-CN" dirty="0"/>
              <a:t>hf mf </a:t>
            </a:r>
            <a:r>
              <a:rPr lang="en-US" altLang="zh-CN" dirty="0" err="1"/>
              <a:t>autopwn</a:t>
            </a:r>
            <a:r>
              <a:rPr lang="zh-CN" altLang="en-US" dirty="0"/>
              <a:t>获得密码，成功破解后会提示密钥文件（</a:t>
            </a:r>
            <a:r>
              <a:rPr lang="zh-CN" altLang="en-US" dirty="0">
                <a:solidFill>
                  <a:srgbClr val="FF0000"/>
                </a:solidFill>
              </a:rPr>
              <a:t>除擦除空白卡外，实验中禁用</a:t>
            </a:r>
            <a:r>
              <a:rPr lang="en-US" altLang="zh-CN" dirty="0" err="1">
                <a:solidFill>
                  <a:srgbClr val="FF0000"/>
                </a:solidFill>
              </a:rPr>
              <a:t>autopwn</a:t>
            </a:r>
            <a:r>
              <a:rPr lang="zh-CN" altLang="en-US" dirty="0">
                <a:solidFill>
                  <a:srgbClr val="FF0000"/>
                </a:solidFill>
              </a:rPr>
              <a:t>命令</a:t>
            </a:r>
            <a:r>
              <a:rPr lang="zh-CN" altLang="en-US" dirty="0"/>
              <a:t>）</a:t>
            </a:r>
            <a:endParaRPr lang="en-US" altLang="zh-CN" dirty="0"/>
          </a:p>
          <a:p>
            <a:pPr lvl="1"/>
            <a:r>
              <a:rPr lang="zh-CN" altLang="en-US" dirty="0"/>
              <a:t>运行</a:t>
            </a:r>
            <a:r>
              <a:rPr lang="en-US" altLang="zh-CN" dirty="0"/>
              <a:t>hf mf wipe</a:t>
            </a:r>
            <a:r>
              <a:rPr lang="zh-CN" altLang="en-US" dirty="0"/>
              <a:t>或</a:t>
            </a:r>
            <a:r>
              <a:rPr lang="en-US" altLang="zh-CN" dirty="0"/>
              <a:t>hf mf wipe –f [</a:t>
            </a:r>
            <a:r>
              <a:rPr lang="zh-CN" altLang="en-US" dirty="0"/>
              <a:t>指定密钥文件</a:t>
            </a:r>
            <a:r>
              <a:rPr lang="en-US" altLang="zh-CN" dirty="0"/>
              <a:t>]</a:t>
            </a:r>
            <a:r>
              <a:rPr lang="zh-CN" altLang="en-US" dirty="0"/>
              <a:t>擦除卡的内容</a:t>
            </a:r>
            <a:endParaRPr lang="en-US" altLang="zh-CN" dirty="0"/>
          </a:p>
          <a:p>
            <a:pPr lvl="1"/>
            <a:endParaRPr lang="en-US" altLang="zh-CN" dirty="0"/>
          </a:p>
          <a:p>
            <a:endParaRPr lang="zh-CN" altLang="en-US" dirty="0"/>
          </a:p>
        </p:txBody>
      </p:sp>
      <p:pic>
        <p:nvPicPr>
          <p:cNvPr id="5" name="图片 4">
            <a:extLst>
              <a:ext uri="{FF2B5EF4-FFF2-40B4-BE49-F238E27FC236}">
                <a16:creationId xmlns:a16="http://schemas.microsoft.com/office/drawing/2014/main" id="{5469FF5F-8974-437C-851B-F7866FEE926C}"/>
              </a:ext>
            </a:extLst>
          </p:cNvPr>
          <p:cNvPicPr>
            <a:picLocks noChangeAspect="1"/>
          </p:cNvPicPr>
          <p:nvPr/>
        </p:nvPicPr>
        <p:blipFill>
          <a:blip r:embed="rId2"/>
          <a:stretch>
            <a:fillRect/>
          </a:stretch>
        </p:blipFill>
        <p:spPr>
          <a:xfrm>
            <a:off x="7589964" y="5624052"/>
            <a:ext cx="4218483" cy="965818"/>
          </a:xfrm>
          <a:prstGeom prst="rect">
            <a:avLst/>
          </a:prstGeom>
        </p:spPr>
      </p:pic>
    </p:spTree>
    <p:extLst>
      <p:ext uri="{BB962C8B-B14F-4D97-AF65-F5344CB8AC3E}">
        <p14:creationId xmlns:p14="http://schemas.microsoft.com/office/powerpoint/2010/main" val="34621083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2D0C6-C24E-4E48-95D1-B52B99DF45C4}"/>
              </a:ext>
            </a:extLst>
          </p:cNvPr>
          <p:cNvSpPr>
            <a:spLocks noGrp="1"/>
          </p:cNvSpPr>
          <p:nvPr>
            <p:ph type="title"/>
          </p:nvPr>
        </p:nvSpPr>
        <p:spPr/>
        <p:txBody>
          <a:bodyPr/>
          <a:lstStyle/>
          <a:p>
            <a:r>
              <a:rPr lang="zh-CN" altLang="en-US" dirty="0"/>
              <a:t>重要提示：知识不得用于非法行为</a:t>
            </a:r>
          </a:p>
        </p:txBody>
      </p:sp>
      <p:pic>
        <p:nvPicPr>
          <p:cNvPr id="10" name="内容占位符 9">
            <a:extLst>
              <a:ext uri="{FF2B5EF4-FFF2-40B4-BE49-F238E27FC236}">
                <a16:creationId xmlns:a16="http://schemas.microsoft.com/office/drawing/2014/main" id="{01631660-7815-4AF4-A9E6-F218EEC356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9715" y="1498802"/>
            <a:ext cx="8608685" cy="3860396"/>
          </a:xfrm>
        </p:spPr>
      </p:pic>
      <p:pic>
        <p:nvPicPr>
          <p:cNvPr id="14" name="图片 13">
            <a:extLst>
              <a:ext uri="{FF2B5EF4-FFF2-40B4-BE49-F238E27FC236}">
                <a16:creationId xmlns:a16="http://schemas.microsoft.com/office/drawing/2014/main" id="{E1FFA0BE-5EAC-472B-AE24-72C13C18F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625" y="5552496"/>
            <a:ext cx="1531246" cy="1062685"/>
          </a:xfrm>
          <a:prstGeom prst="rect">
            <a:avLst/>
          </a:prstGeom>
        </p:spPr>
      </p:pic>
      <p:pic>
        <p:nvPicPr>
          <p:cNvPr id="16" name="图片 15">
            <a:extLst>
              <a:ext uri="{FF2B5EF4-FFF2-40B4-BE49-F238E27FC236}">
                <a16:creationId xmlns:a16="http://schemas.microsoft.com/office/drawing/2014/main" id="{41F402B0-AB8E-47B5-B9E2-2EE39CECD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319" y="5477650"/>
            <a:ext cx="1873736" cy="1168157"/>
          </a:xfrm>
          <a:prstGeom prst="rect">
            <a:avLst/>
          </a:prstGeom>
        </p:spPr>
      </p:pic>
    </p:spTree>
    <p:extLst>
      <p:ext uri="{BB962C8B-B14F-4D97-AF65-F5344CB8AC3E}">
        <p14:creationId xmlns:p14="http://schemas.microsoft.com/office/powerpoint/2010/main" val="3999152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DEC56-D496-4B92-9E2C-7232D68DF69E}"/>
              </a:ext>
            </a:extLst>
          </p:cNvPr>
          <p:cNvSpPr>
            <a:spLocks noGrp="1"/>
          </p:cNvSpPr>
          <p:nvPr>
            <p:ph type="title"/>
          </p:nvPr>
        </p:nvSpPr>
        <p:spPr/>
        <p:txBody>
          <a:bodyPr/>
          <a:lstStyle/>
          <a:p>
            <a:r>
              <a:rPr lang="zh-CN" altLang="en-US" dirty="0"/>
              <a:t>课程总体介绍</a:t>
            </a:r>
          </a:p>
        </p:txBody>
      </p:sp>
      <p:sp>
        <p:nvSpPr>
          <p:cNvPr id="3" name="内容占位符 2">
            <a:extLst>
              <a:ext uri="{FF2B5EF4-FFF2-40B4-BE49-F238E27FC236}">
                <a16:creationId xmlns:a16="http://schemas.microsoft.com/office/drawing/2014/main" id="{D3862EC9-6B55-4EA8-B7C1-0ABDB1CA2E96}"/>
              </a:ext>
            </a:extLst>
          </p:cNvPr>
          <p:cNvSpPr>
            <a:spLocks noGrp="1"/>
          </p:cNvSpPr>
          <p:nvPr>
            <p:ph idx="1"/>
          </p:nvPr>
        </p:nvSpPr>
        <p:spPr>
          <a:xfrm>
            <a:off x="838200" y="1825624"/>
            <a:ext cx="10515600" cy="4882950"/>
          </a:xfrm>
        </p:spPr>
        <p:txBody>
          <a:bodyPr>
            <a:normAutofit fontScale="92500" lnSpcReduction="10000"/>
          </a:bodyPr>
          <a:lstStyle/>
          <a:p>
            <a:r>
              <a:rPr lang="zh-CN" altLang="en-US" dirty="0"/>
              <a:t>课程目标</a:t>
            </a:r>
            <a:endParaRPr lang="en-US" altLang="zh-CN" dirty="0"/>
          </a:p>
          <a:p>
            <a:pPr lvl="1"/>
            <a:r>
              <a:rPr lang="zh-CN" altLang="en-US" dirty="0"/>
              <a:t>理论结合实际，从动手实践的角度了解物联网领域各方面的经典安全问题；在实践过程中感受系统安全复杂性，培养系统安全意识。</a:t>
            </a:r>
            <a:endParaRPr lang="en-US" altLang="zh-CN" dirty="0"/>
          </a:p>
          <a:p>
            <a:r>
              <a:rPr lang="zh-CN" altLang="en-US" dirty="0"/>
              <a:t>实验内容（共计</a:t>
            </a:r>
            <a:r>
              <a:rPr lang="en-US" altLang="zh-CN" dirty="0"/>
              <a:t>30</a:t>
            </a:r>
            <a:r>
              <a:rPr lang="zh-CN" altLang="en-US" dirty="0"/>
              <a:t>课时）</a:t>
            </a:r>
            <a:endParaRPr lang="en-US" altLang="zh-CN" dirty="0"/>
          </a:p>
          <a:p>
            <a:pPr lvl="1"/>
            <a:r>
              <a:rPr lang="zh-CN" altLang="en-US" dirty="0"/>
              <a:t>实验一：“工控网络安全移动实验箱”安全需求分析（</a:t>
            </a:r>
            <a:r>
              <a:rPr lang="en-US" altLang="zh-CN" dirty="0"/>
              <a:t>2</a:t>
            </a:r>
            <a:r>
              <a:rPr lang="zh-CN" altLang="en-US" dirty="0"/>
              <a:t>课时） </a:t>
            </a:r>
            <a:endParaRPr lang="en-US" altLang="zh-CN" dirty="0"/>
          </a:p>
          <a:p>
            <a:pPr lvl="1"/>
            <a:r>
              <a:rPr lang="zh-CN" altLang="en-US" dirty="0"/>
              <a:t>实验二：“工控实验箱”指令攻击实验（</a:t>
            </a:r>
            <a:r>
              <a:rPr lang="en-US" altLang="zh-CN" dirty="0"/>
              <a:t>6</a:t>
            </a:r>
            <a:r>
              <a:rPr lang="zh-CN" altLang="en-US" dirty="0"/>
              <a:t>课时）</a:t>
            </a:r>
            <a:endParaRPr lang="en-US" altLang="zh-CN" dirty="0"/>
          </a:p>
          <a:p>
            <a:pPr lvl="1"/>
            <a:r>
              <a:rPr lang="zh-CN" altLang="en-US" dirty="0"/>
              <a:t>实验三：物联网设备加密通信设计与实现（</a:t>
            </a:r>
            <a:r>
              <a:rPr lang="en-US" altLang="zh-CN" dirty="0"/>
              <a:t>6</a:t>
            </a:r>
            <a:r>
              <a:rPr lang="zh-CN" altLang="en-US" dirty="0"/>
              <a:t>课时）</a:t>
            </a:r>
            <a:endParaRPr lang="en-US" altLang="zh-CN" dirty="0"/>
          </a:p>
          <a:p>
            <a:pPr lvl="1"/>
            <a:r>
              <a:rPr lang="zh-CN" altLang="en-US" dirty="0"/>
              <a:t>实验四：“工控实验箱”</a:t>
            </a:r>
            <a:r>
              <a:rPr lang="en-US" altLang="zh-CN" dirty="0"/>
              <a:t>ARP</a:t>
            </a:r>
            <a:r>
              <a:rPr lang="zh-CN" altLang="en-US" dirty="0"/>
              <a:t>欺骗攻击实验（</a:t>
            </a:r>
            <a:r>
              <a:rPr lang="en-US" altLang="zh-CN" dirty="0"/>
              <a:t>4</a:t>
            </a:r>
            <a:r>
              <a:rPr lang="zh-CN" altLang="en-US" dirty="0"/>
              <a:t>课时）</a:t>
            </a:r>
            <a:endParaRPr lang="en-US" altLang="zh-CN" dirty="0"/>
          </a:p>
          <a:p>
            <a:pPr lvl="1"/>
            <a:r>
              <a:rPr lang="zh-CN" altLang="en-US" dirty="0"/>
              <a:t>实验五：</a:t>
            </a:r>
            <a:r>
              <a:rPr lang="en-US" altLang="zh-CN" dirty="0"/>
              <a:t>RFID</a:t>
            </a:r>
            <a:r>
              <a:rPr lang="zh-CN" altLang="en-US" dirty="0"/>
              <a:t>安全实验（</a:t>
            </a:r>
            <a:r>
              <a:rPr lang="en-US" altLang="zh-CN" dirty="0"/>
              <a:t>6</a:t>
            </a:r>
            <a:r>
              <a:rPr lang="zh-CN" altLang="en-US" dirty="0"/>
              <a:t>课时）</a:t>
            </a:r>
            <a:endParaRPr lang="en-US" altLang="zh-CN" dirty="0"/>
          </a:p>
          <a:p>
            <a:pPr lvl="1"/>
            <a:r>
              <a:rPr lang="zh-CN" altLang="en-US" dirty="0"/>
              <a:t>实验六：无线通信网络安全实验 （</a:t>
            </a:r>
            <a:r>
              <a:rPr lang="en-US" altLang="zh-CN" dirty="0"/>
              <a:t>Wi-Fi</a:t>
            </a:r>
            <a:r>
              <a:rPr lang="zh-CN" altLang="en-US" dirty="0"/>
              <a:t>）（</a:t>
            </a:r>
            <a:r>
              <a:rPr lang="en-US" altLang="zh-CN" dirty="0"/>
              <a:t>6</a:t>
            </a:r>
            <a:r>
              <a:rPr lang="zh-CN" altLang="en-US" dirty="0"/>
              <a:t>课时）</a:t>
            </a:r>
            <a:endParaRPr lang="en-US" altLang="zh-CN" dirty="0"/>
          </a:p>
          <a:p>
            <a:r>
              <a:rPr lang="zh-CN" altLang="en-US" dirty="0"/>
              <a:t>课程形式</a:t>
            </a:r>
            <a:endParaRPr lang="en-US" altLang="zh-CN" dirty="0"/>
          </a:p>
          <a:p>
            <a:pPr lvl="1"/>
            <a:r>
              <a:rPr lang="zh-CN" altLang="en-US" dirty="0"/>
              <a:t>根据实验要求和所提供资料、设备，分组或独立完成实践操作任务，撰写实验报告。</a:t>
            </a:r>
            <a:endParaRPr lang="en-US" altLang="zh-CN" dirty="0"/>
          </a:p>
          <a:p>
            <a:pPr lvl="1"/>
            <a:endParaRPr lang="zh-CN" altLang="en-US" dirty="0"/>
          </a:p>
        </p:txBody>
      </p:sp>
    </p:spTree>
    <p:extLst>
      <p:ext uri="{BB962C8B-B14F-4D97-AF65-F5344CB8AC3E}">
        <p14:creationId xmlns:p14="http://schemas.microsoft.com/office/powerpoint/2010/main" val="4216194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1B16C-01D7-4A58-A36A-973AC21DF506}"/>
              </a:ext>
            </a:extLst>
          </p:cNvPr>
          <p:cNvSpPr>
            <a:spLocks noGrp="1"/>
          </p:cNvSpPr>
          <p:nvPr>
            <p:ph type="title"/>
          </p:nvPr>
        </p:nvSpPr>
        <p:spPr/>
        <p:txBody>
          <a:bodyPr/>
          <a:lstStyle/>
          <a:p>
            <a:r>
              <a:rPr lang="zh-CN" altLang="en-US" dirty="0"/>
              <a:t>背景资料 </a:t>
            </a:r>
          </a:p>
        </p:txBody>
      </p:sp>
      <p:sp>
        <p:nvSpPr>
          <p:cNvPr id="3" name="内容占位符 2">
            <a:extLst>
              <a:ext uri="{FF2B5EF4-FFF2-40B4-BE49-F238E27FC236}">
                <a16:creationId xmlns:a16="http://schemas.microsoft.com/office/drawing/2014/main" id="{9D490995-0642-4B6E-B3BC-D0F369987A26}"/>
              </a:ext>
            </a:extLst>
          </p:cNvPr>
          <p:cNvSpPr>
            <a:spLocks noGrp="1"/>
          </p:cNvSpPr>
          <p:nvPr>
            <p:ph idx="1"/>
          </p:nvPr>
        </p:nvSpPr>
        <p:spPr/>
        <p:txBody>
          <a:bodyPr>
            <a:normAutofit/>
          </a:bodyPr>
          <a:lstStyle/>
          <a:p>
            <a:r>
              <a:rPr lang="zh-CN" altLang="en-US" dirty="0"/>
              <a:t>计算机网络简介</a:t>
            </a:r>
            <a:endParaRPr lang="en-US" altLang="zh-CN" dirty="0"/>
          </a:p>
          <a:p>
            <a:pPr lvl="1"/>
            <a:r>
              <a:rPr lang="en-US" altLang="zh-CN" dirty="0"/>
              <a:t>《</a:t>
            </a:r>
            <a:r>
              <a:rPr lang="zh-CN" altLang="en-US" b="1" dirty="0">
                <a:hlinkClick r:id="rId2"/>
              </a:rPr>
              <a:t>计算机网络（第</a:t>
            </a:r>
            <a:r>
              <a:rPr lang="en-US" altLang="zh-CN" b="1" dirty="0">
                <a:hlinkClick r:id="rId2"/>
              </a:rPr>
              <a:t>7</a:t>
            </a:r>
            <a:r>
              <a:rPr lang="zh-CN" altLang="en-US" b="1" dirty="0">
                <a:hlinkClick r:id="rId2"/>
              </a:rPr>
              <a:t>版）</a:t>
            </a:r>
            <a:r>
              <a:rPr lang="en-US" altLang="zh-CN" dirty="0"/>
              <a:t>》1.7</a:t>
            </a:r>
            <a:r>
              <a:rPr lang="zh-CN" altLang="en-US" dirty="0"/>
              <a:t>节，谢希仁，“计算机网络的体系结构”</a:t>
            </a:r>
          </a:p>
          <a:p>
            <a:pPr lvl="1"/>
            <a:endParaRPr lang="en-US" altLang="zh-CN" dirty="0"/>
          </a:p>
          <a:p>
            <a:pPr lvl="1"/>
            <a:r>
              <a:rPr lang="zh-CN" altLang="en-US" dirty="0"/>
              <a:t>参考</a:t>
            </a:r>
            <a:r>
              <a:rPr lang="en-US" altLang="zh-CN" dirty="0"/>
              <a:t>1.3.2</a:t>
            </a:r>
            <a:r>
              <a:rPr lang="zh-CN" altLang="en-US" dirty="0"/>
              <a:t>节自行回顾“分组”、“交换”的概念</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25646714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p:txBody>
          <a:bodyPr/>
          <a:lstStyle/>
          <a:p>
            <a:r>
              <a:rPr lang="zh-CN" altLang="en-US" dirty="0"/>
              <a:t>分组（</a:t>
            </a:r>
            <a:r>
              <a:rPr lang="en-US" altLang="zh-CN" dirty="0"/>
              <a:t>1-4</a:t>
            </a:r>
            <a:r>
              <a:rPr lang="zh-CN" altLang="en-US" dirty="0"/>
              <a:t>人）完成实验内容，</a:t>
            </a:r>
            <a:r>
              <a:rPr lang="zh-CN" altLang="en-US" b="1" dirty="0"/>
              <a:t>单独撰写</a:t>
            </a:r>
            <a:r>
              <a:rPr lang="zh-CN" altLang="en-US" dirty="0"/>
              <a:t>实验报告，回答问题，且报告内容至少包括如下要点。</a:t>
            </a:r>
            <a:endParaRPr lang="en-US" altLang="zh-CN" dirty="0"/>
          </a:p>
          <a:p>
            <a:r>
              <a:rPr lang="zh-CN" altLang="en-US" dirty="0"/>
              <a:t>问题：</a:t>
            </a:r>
            <a:endParaRPr lang="en-US" altLang="zh-CN" dirty="0"/>
          </a:p>
          <a:p>
            <a:pPr lvl="1"/>
            <a:r>
              <a:rPr lang="en-US" altLang="zh-CN" dirty="0"/>
              <a:t>1</a:t>
            </a:r>
            <a:r>
              <a:rPr lang="zh-CN" altLang="en-US" dirty="0"/>
              <a:t>）为什么不能破解生活中的</a:t>
            </a:r>
            <a:r>
              <a:rPr lang="en-US" altLang="zh-CN" dirty="0"/>
              <a:t>RFID</a:t>
            </a:r>
            <a:r>
              <a:rPr lang="zh-CN" altLang="en-US" dirty="0"/>
              <a:t>卡来获利？</a:t>
            </a:r>
            <a:endParaRPr lang="en-US" altLang="zh-CN" dirty="0"/>
          </a:p>
          <a:p>
            <a:pPr lvl="1"/>
            <a:r>
              <a:rPr lang="en-US" altLang="zh-CN" dirty="0"/>
              <a:t>2</a:t>
            </a:r>
            <a:r>
              <a:rPr lang="zh-CN" altLang="en-US" dirty="0"/>
              <a:t>）假设某高校校园卡可被任意手机复制门禁功能，可能的原因是什么？</a:t>
            </a:r>
            <a:endParaRPr lang="en-US" altLang="zh-CN" dirty="0"/>
          </a:p>
          <a:p>
            <a:pPr lvl="1"/>
            <a:r>
              <a:rPr lang="en-US" altLang="zh-CN" dirty="0"/>
              <a:t>3</a:t>
            </a:r>
            <a:r>
              <a:rPr lang="zh-CN" altLang="en-US" dirty="0"/>
              <a:t>）为什么学术界安全会议论文、甚至市场上的书籍会详细讨论攻击某现实应用系统的方法？有何利弊？</a:t>
            </a:r>
            <a:endParaRPr lang="en-US" altLang="zh-CN" dirty="0"/>
          </a:p>
          <a:p>
            <a:pPr lvl="1"/>
            <a:endParaRPr lang="zh-CN" altLang="en-US" dirty="0"/>
          </a:p>
          <a:p>
            <a:endParaRPr lang="zh-CN" altLang="en-US" dirty="0"/>
          </a:p>
        </p:txBody>
      </p:sp>
    </p:spTree>
    <p:extLst>
      <p:ext uri="{BB962C8B-B14F-4D97-AF65-F5344CB8AC3E}">
        <p14:creationId xmlns:p14="http://schemas.microsoft.com/office/powerpoint/2010/main" val="5876938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a:xfrm>
            <a:off x="838200" y="1825625"/>
            <a:ext cx="10909434" cy="4351338"/>
          </a:xfrm>
        </p:spPr>
        <p:txBody>
          <a:bodyPr>
            <a:normAutofit/>
          </a:bodyPr>
          <a:lstStyle/>
          <a:p>
            <a:r>
              <a:rPr lang="zh-CN" altLang="en-US" dirty="0"/>
              <a:t>分组（</a:t>
            </a:r>
            <a:r>
              <a:rPr lang="en-US" altLang="zh-CN" dirty="0"/>
              <a:t>1-4</a:t>
            </a:r>
            <a:r>
              <a:rPr lang="zh-CN" altLang="en-US" dirty="0"/>
              <a:t>人）完成实验内容，</a:t>
            </a:r>
            <a:r>
              <a:rPr lang="zh-CN" altLang="en-US" b="1" dirty="0"/>
              <a:t>单独撰写</a:t>
            </a:r>
            <a:r>
              <a:rPr lang="zh-CN" altLang="en-US" dirty="0"/>
              <a:t>实验报告，回答问题，且报告内容至少包括如下要点。</a:t>
            </a:r>
            <a:endParaRPr lang="en-US" altLang="zh-CN" dirty="0"/>
          </a:p>
          <a:p>
            <a:r>
              <a:rPr lang="zh-CN" altLang="en-US" dirty="0"/>
              <a:t>要点：</a:t>
            </a:r>
          </a:p>
          <a:p>
            <a:pPr lvl="1"/>
            <a:r>
              <a:rPr lang="zh-CN" altLang="en-US" dirty="0"/>
              <a:t>实验原理及工具简介</a:t>
            </a:r>
          </a:p>
          <a:p>
            <a:pPr lvl="1"/>
            <a:r>
              <a:rPr lang="zh-CN" altLang="en-US" dirty="0"/>
              <a:t>实验目标与步骤（搭配实验过程照片、截图、各个卡的破解原理）</a:t>
            </a:r>
          </a:p>
          <a:p>
            <a:pPr lvl="1"/>
            <a:r>
              <a:rPr lang="zh-CN" altLang="en-US" dirty="0"/>
              <a:t>遇到的问题及解决办法</a:t>
            </a:r>
          </a:p>
          <a:p>
            <a:pPr lvl="1"/>
            <a:r>
              <a:rPr lang="zh-CN" altLang="en-US" dirty="0"/>
              <a:t>收获与感悟</a:t>
            </a:r>
            <a:endParaRPr lang="en-US" altLang="zh-CN" dirty="0"/>
          </a:p>
          <a:p>
            <a:r>
              <a:rPr lang="zh-CN" altLang="en-US" dirty="0"/>
              <a:t>提交日期：参见雨课堂</a:t>
            </a:r>
            <a:endParaRPr lang="en-US" altLang="zh-CN" dirty="0"/>
          </a:p>
          <a:p>
            <a:endParaRPr lang="zh-CN" altLang="en-US" dirty="0"/>
          </a:p>
        </p:txBody>
      </p:sp>
    </p:spTree>
    <p:extLst>
      <p:ext uri="{BB962C8B-B14F-4D97-AF65-F5344CB8AC3E}">
        <p14:creationId xmlns:p14="http://schemas.microsoft.com/office/powerpoint/2010/main" val="14252371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AEA52-4B19-43C5-8D30-8AA20F05B797}"/>
              </a:ext>
            </a:extLst>
          </p:cNvPr>
          <p:cNvSpPr>
            <a:spLocks noGrp="1"/>
          </p:cNvSpPr>
          <p:nvPr>
            <p:ph type="ctrTitle"/>
          </p:nvPr>
        </p:nvSpPr>
        <p:spPr/>
        <p:txBody>
          <a:bodyPr/>
          <a:lstStyle/>
          <a:p>
            <a:r>
              <a:rPr lang="zh-CN" altLang="en-US" dirty="0"/>
              <a:t>实验六</a:t>
            </a:r>
          </a:p>
        </p:txBody>
      </p:sp>
      <p:sp>
        <p:nvSpPr>
          <p:cNvPr id="3" name="副标题 2">
            <a:extLst>
              <a:ext uri="{FF2B5EF4-FFF2-40B4-BE49-F238E27FC236}">
                <a16:creationId xmlns:a16="http://schemas.microsoft.com/office/drawing/2014/main" id="{56077255-0EFD-455C-BC8F-E05B69CBE860}"/>
              </a:ext>
            </a:extLst>
          </p:cNvPr>
          <p:cNvSpPr>
            <a:spLocks noGrp="1"/>
          </p:cNvSpPr>
          <p:nvPr>
            <p:ph type="subTitle" idx="1"/>
          </p:nvPr>
        </p:nvSpPr>
        <p:spPr/>
        <p:txBody>
          <a:bodyPr/>
          <a:lstStyle/>
          <a:p>
            <a:r>
              <a:rPr lang="zh-CN" altLang="en-US" dirty="0"/>
              <a:t>无线网络安全实验</a:t>
            </a:r>
            <a:r>
              <a:rPr lang="en-US" altLang="zh-CN" dirty="0"/>
              <a:t>——Wi-Fi</a:t>
            </a:r>
            <a:r>
              <a:rPr lang="zh-CN" altLang="en-US" dirty="0"/>
              <a:t>（</a:t>
            </a:r>
            <a:r>
              <a:rPr lang="en-US" altLang="zh-CN" dirty="0"/>
              <a:t>6</a:t>
            </a:r>
            <a:r>
              <a:rPr lang="zh-CN" altLang="en-US" dirty="0"/>
              <a:t>学时）</a:t>
            </a:r>
          </a:p>
        </p:txBody>
      </p:sp>
    </p:spTree>
    <p:extLst>
      <p:ext uri="{BB962C8B-B14F-4D97-AF65-F5344CB8AC3E}">
        <p14:creationId xmlns:p14="http://schemas.microsoft.com/office/powerpoint/2010/main" val="22603685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9B98A-494B-45FD-A6C9-E79DD207E8E9}"/>
              </a:ext>
            </a:extLst>
          </p:cNvPr>
          <p:cNvSpPr>
            <a:spLocks noGrp="1"/>
          </p:cNvSpPr>
          <p:nvPr>
            <p:ph type="title"/>
          </p:nvPr>
        </p:nvSpPr>
        <p:spPr/>
        <p:txBody>
          <a:bodyPr/>
          <a:lstStyle/>
          <a:p>
            <a:r>
              <a:rPr lang="zh-CN" altLang="en-US" dirty="0"/>
              <a:t>实验目的</a:t>
            </a:r>
          </a:p>
        </p:txBody>
      </p:sp>
      <p:sp>
        <p:nvSpPr>
          <p:cNvPr id="3" name="内容占位符 2">
            <a:extLst>
              <a:ext uri="{FF2B5EF4-FFF2-40B4-BE49-F238E27FC236}">
                <a16:creationId xmlns:a16="http://schemas.microsoft.com/office/drawing/2014/main" id="{2F274A97-561B-4BDF-841A-C8E0FBF6D15C}"/>
              </a:ext>
            </a:extLst>
          </p:cNvPr>
          <p:cNvSpPr>
            <a:spLocks noGrp="1"/>
          </p:cNvSpPr>
          <p:nvPr>
            <p:ph idx="1"/>
          </p:nvPr>
        </p:nvSpPr>
        <p:spPr/>
        <p:txBody>
          <a:bodyPr/>
          <a:lstStyle/>
          <a:p>
            <a:r>
              <a:rPr lang="zh-CN" altLang="en-US" dirty="0"/>
              <a:t>了解生活中常见</a:t>
            </a:r>
            <a:r>
              <a:rPr lang="en-US" altLang="zh-CN" dirty="0"/>
              <a:t>Wi-Fi</a:t>
            </a:r>
            <a:r>
              <a:rPr lang="zh-CN" altLang="en-US" dirty="0"/>
              <a:t>网络的安全实践原理，站在攻击者的角度，开展无线嗅探、拒绝服务、</a:t>
            </a:r>
            <a:r>
              <a:rPr lang="en-US" altLang="zh-CN" dirty="0"/>
              <a:t>WPA2</a:t>
            </a:r>
            <a:r>
              <a:rPr lang="zh-CN" altLang="en-US" dirty="0"/>
              <a:t>加密热点口令破解、钓鱼热点等常见攻击实验，从实践中认识无线网络所面临威胁的特点与安全复杂性。</a:t>
            </a:r>
          </a:p>
        </p:txBody>
      </p:sp>
    </p:spTree>
    <p:extLst>
      <p:ext uri="{BB962C8B-B14F-4D97-AF65-F5344CB8AC3E}">
        <p14:creationId xmlns:p14="http://schemas.microsoft.com/office/powerpoint/2010/main" val="36840449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29FCF1F-01DB-4B5D-A56C-262E7E120685}"/>
              </a:ext>
            </a:extLst>
          </p:cNvPr>
          <p:cNvSpPr>
            <a:spLocks noGrp="1" noChangeArrowheads="1"/>
          </p:cNvSpPr>
          <p:nvPr>
            <p:ph type="title"/>
          </p:nvPr>
        </p:nvSpPr>
        <p:spPr/>
        <p:txBody>
          <a:bodyPr/>
          <a:lstStyle/>
          <a:p>
            <a:r>
              <a:rPr lang="zh-CN" altLang="en-US" dirty="0"/>
              <a:t>背景</a:t>
            </a:r>
            <a:endParaRPr lang="en-US" altLang="zh-CN" dirty="0"/>
          </a:p>
        </p:txBody>
      </p:sp>
      <p:sp>
        <p:nvSpPr>
          <p:cNvPr id="5123" name="Rectangle 3">
            <a:extLst>
              <a:ext uri="{FF2B5EF4-FFF2-40B4-BE49-F238E27FC236}">
                <a16:creationId xmlns:a16="http://schemas.microsoft.com/office/drawing/2014/main" id="{4FC3A014-AE74-4FAC-9661-97BE9EFF3526}"/>
              </a:ext>
            </a:extLst>
          </p:cNvPr>
          <p:cNvSpPr>
            <a:spLocks noGrp="1" noChangeArrowheads="1"/>
          </p:cNvSpPr>
          <p:nvPr>
            <p:ph type="body" idx="1"/>
          </p:nvPr>
        </p:nvSpPr>
        <p:spPr/>
        <p:txBody>
          <a:bodyPr/>
          <a:lstStyle/>
          <a:p>
            <a:r>
              <a:rPr lang="en-US" altLang="zh-CN" dirty="0">
                <a:ea typeface="宋体" panose="02010600030101010101" pitchFamily="2" charset="-122"/>
              </a:rPr>
              <a:t>802.11 / Wi-Fi </a:t>
            </a:r>
            <a:r>
              <a:rPr lang="zh-CN" altLang="en-US" dirty="0">
                <a:ea typeface="宋体" panose="02010600030101010101" pitchFamily="2" charset="-122"/>
              </a:rPr>
              <a:t>基础</a:t>
            </a:r>
            <a:endParaRPr lang="en-US" altLang="zh-CN" dirty="0">
              <a:ea typeface="宋体" panose="02010600030101010101" pitchFamily="2" charset="-122"/>
            </a:endParaRPr>
          </a:p>
          <a:p>
            <a:r>
              <a:rPr lang="en-US" altLang="zh-CN" dirty="0">
                <a:ea typeface="宋体" panose="02010600030101010101" pitchFamily="2" charset="-122"/>
              </a:rPr>
              <a:t>Wi-Fi</a:t>
            </a:r>
            <a:r>
              <a:rPr lang="zh-CN" altLang="en-US" dirty="0">
                <a:ea typeface="宋体" panose="02010600030101010101" pitchFamily="2" charset="-122"/>
              </a:rPr>
              <a:t>常见安全问题</a:t>
            </a:r>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2" name="文本框 1">
            <a:extLst>
              <a:ext uri="{FF2B5EF4-FFF2-40B4-BE49-F238E27FC236}">
                <a16:creationId xmlns:a16="http://schemas.microsoft.com/office/drawing/2014/main" id="{CC529DCC-E777-4C6E-B386-5C5BAD6EC34B}"/>
              </a:ext>
            </a:extLst>
          </p:cNvPr>
          <p:cNvSpPr txBox="1"/>
          <p:nvPr/>
        </p:nvSpPr>
        <p:spPr>
          <a:xfrm>
            <a:off x="166254" y="6539406"/>
            <a:ext cx="11987828" cy="430887"/>
          </a:xfrm>
          <a:prstGeom prst="rect">
            <a:avLst/>
          </a:prstGeom>
          <a:noFill/>
        </p:spPr>
        <p:txBody>
          <a:bodyPr wrap="square" rtlCol="0">
            <a:spAutoFit/>
          </a:bodyPr>
          <a:lstStyle/>
          <a:p>
            <a:r>
              <a:rPr lang="zh-CN" altLang="en-US" sz="1100" dirty="0"/>
              <a:t>背景参考资料 ：</a:t>
            </a:r>
            <a:r>
              <a:rPr lang="en-US" altLang="zh-CN" sz="1100" dirty="0"/>
              <a:t>《</a:t>
            </a:r>
            <a:r>
              <a:rPr lang="zh-CN" altLang="en-US" sz="1100" dirty="0"/>
              <a:t>黑客大曝光：无线网络安全</a:t>
            </a:r>
            <a:r>
              <a:rPr lang="en-US" altLang="zh-CN" sz="1100" dirty="0"/>
              <a:t>》</a:t>
            </a:r>
            <a:r>
              <a:rPr lang="zh-CN" altLang="en-US" sz="1100" dirty="0"/>
              <a:t>，</a:t>
            </a:r>
            <a:r>
              <a:rPr lang="en-US" altLang="zh-CN" sz="1100" dirty="0"/>
              <a:t>《802.11</a:t>
            </a:r>
            <a:r>
              <a:rPr lang="zh-CN" altLang="en-US" sz="1100" dirty="0"/>
              <a:t>无线网络权威指南</a:t>
            </a:r>
            <a:r>
              <a:rPr lang="en-US" altLang="zh-CN" sz="1100" dirty="0"/>
              <a:t>》</a:t>
            </a:r>
            <a:r>
              <a:rPr lang="zh-CN" altLang="en-US" sz="1100" dirty="0"/>
              <a:t>，</a:t>
            </a:r>
            <a:r>
              <a:rPr lang="en-US" altLang="zh-CN" sz="1100" dirty="0"/>
              <a:t>《</a:t>
            </a:r>
            <a:r>
              <a:rPr lang="zh-CN" altLang="en-US" sz="1100" dirty="0"/>
              <a:t>计算机网络安全的理论与实践（第</a:t>
            </a:r>
            <a:r>
              <a:rPr lang="en-US" altLang="zh-CN" sz="1100" dirty="0"/>
              <a:t>3</a:t>
            </a:r>
            <a:r>
              <a:rPr lang="zh-CN" altLang="en-US" sz="1100" dirty="0"/>
              <a:t>版）</a:t>
            </a:r>
            <a:r>
              <a:rPr lang="en-US" altLang="zh-CN" sz="1100" dirty="0"/>
              <a:t>》</a:t>
            </a:r>
            <a:r>
              <a:rPr lang="en-US" altLang="en-US" sz="1100" dirty="0"/>
              <a:t>. </a:t>
            </a:r>
            <a:r>
              <a:rPr lang="en-US" altLang="zh-CN" sz="1100" dirty="0"/>
              <a:t>【</a:t>
            </a:r>
            <a:r>
              <a:rPr lang="zh-CN" altLang="en-US" sz="1100" dirty="0"/>
              <a:t>美</a:t>
            </a:r>
            <a:r>
              <a:rPr lang="en-US" altLang="zh-CN" sz="1100" dirty="0"/>
              <a:t>】</a:t>
            </a:r>
            <a:r>
              <a:rPr lang="zh-CN" altLang="en-US" sz="1100" dirty="0"/>
              <a:t>王杰、</a:t>
            </a:r>
            <a:r>
              <a:rPr lang="en-US" altLang="zh-CN" sz="1100" dirty="0"/>
              <a:t>【</a:t>
            </a:r>
            <a:r>
              <a:rPr lang="zh-CN" altLang="en-US" sz="1100" dirty="0"/>
              <a:t>美</a:t>
            </a:r>
            <a:r>
              <a:rPr lang="en-US" altLang="zh-CN" sz="1100" dirty="0"/>
              <a:t>】Z. Kissel </a:t>
            </a:r>
            <a:r>
              <a:rPr lang="zh-CN" altLang="en-US" sz="1100" dirty="0"/>
              <a:t>、孔凡玉</a:t>
            </a:r>
            <a:r>
              <a:rPr lang="en-US" altLang="en-US" sz="1100" dirty="0"/>
              <a:t>,  </a:t>
            </a:r>
            <a:r>
              <a:rPr lang="zh-CN" altLang="en-US" sz="1100" dirty="0"/>
              <a:t>高等教育出版社</a:t>
            </a:r>
            <a:r>
              <a:rPr lang="en-US" altLang="en-US" sz="1100" dirty="0"/>
              <a:t>,  2017</a:t>
            </a:r>
            <a:r>
              <a:rPr lang="zh-CN" altLang="en-US" sz="1100" dirty="0"/>
              <a:t>年</a:t>
            </a:r>
            <a:r>
              <a:rPr lang="en-US" altLang="zh-CN" sz="1100" dirty="0"/>
              <a:t>.</a:t>
            </a:r>
            <a:endParaRPr lang="en-US" altLang="en-US" sz="1100" dirty="0"/>
          </a:p>
          <a:p>
            <a:endParaRPr lang="zh-CN" altLang="en-US" sz="11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1C52C-C41C-4B17-B915-457D9575ACEE}"/>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B32FD30A-B987-4A11-9934-292D2DE05159}"/>
              </a:ext>
            </a:extLst>
          </p:cNvPr>
          <p:cNvSpPr>
            <a:spLocks noGrp="1"/>
          </p:cNvSpPr>
          <p:nvPr>
            <p:ph idx="1"/>
          </p:nvPr>
        </p:nvSpPr>
        <p:spPr/>
        <p:txBody>
          <a:bodyPr/>
          <a:lstStyle/>
          <a:p>
            <a:r>
              <a:rPr lang="en-US" altLang="zh-CN" dirty="0"/>
              <a:t>802.11 </a:t>
            </a:r>
            <a:r>
              <a:rPr lang="en-US" altLang="zh-CN" dirty="0" err="1"/>
              <a:t>v.s</a:t>
            </a:r>
            <a:r>
              <a:rPr lang="en-US" altLang="zh-CN" dirty="0"/>
              <a:t>. Wi-Fi</a:t>
            </a:r>
          </a:p>
          <a:p>
            <a:pPr lvl="1"/>
            <a:r>
              <a:rPr lang="en-US" altLang="zh-CN" dirty="0"/>
              <a:t>802.11</a:t>
            </a:r>
            <a:r>
              <a:rPr lang="zh-CN" altLang="en-US" dirty="0"/>
              <a:t>标准定义了一个数据链路层的无线协议，该标准由美国电气和电子工程师协会（</a:t>
            </a:r>
            <a:r>
              <a:rPr lang="en-US" altLang="zh-CN" dirty="0"/>
              <a:t>IEEE</a:t>
            </a:r>
            <a:r>
              <a:rPr lang="zh-CN" altLang="en-US" dirty="0"/>
              <a:t>）负责管理。</a:t>
            </a:r>
            <a:endParaRPr lang="en-US" altLang="zh-CN" dirty="0"/>
          </a:p>
          <a:p>
            <a:pPr lvl="1"/>
            <a:r>
              <a:rPr lang="en-US" altLang="zh-CN" dirty="0"/>
              <a:t>Wi-Fi</a:t>
            </a:r>
            <a:r>
              <a:rPr lang="zh-CN" altLang="en-US" dirty="0"/>
              <a:t>标准是</a:t>
            </a:r>
            <a:r>
              <a:rPr lang="en-US" altLang="zh-CN" dirty="0"/>
              <a:t>802.11</a:t>
            </a:r>
            <a:r>
              <a:rPr lang="zh-CN" altLang="en-US" dirty="0"/>
              <a:t>标准的一个子集，由</a:t>
            </a:r>
            <a:r>
              <a:rPr lang="en-US" altLang="zh-CN" dirty="0"/>
              <a:t>Wi-Fi</a:t>
            </a:r>
            <a:r>
              <a:rPr lang="zh-CN" altLang="en-US" dirty="0"/>
              <a:t>联盟负责管理。</a:t>
            </a:r>
            <a:endParaRPr lang="en-US" altLang="zh-CN" dirty="0"/>
          </a:p>
          <a:p>
            <a:pPr lvl="1"/>
            <a:r>
              <a:rPr lang="en-US" altLang="zh-CN" dirty="0"/>
              <a:t>Wi-Fi</a:t>
            </a:r>
            <a:r>
              <a:rPr lang="zh-CN" altLang="en-US" dirty="0"/>
              <a:t>联盟确保所有具有</a:t>
            </a:r>
            <a:r>
              <a:rPr lang="en-US" altLang="zh-CN" dirty="0"/>
              <a:t>Wi-Fi</a:t>
            </a:r>
            <a:r>
              <a:rPr lang="zh-CN" altLang="en-US" dirty="0"/>
              <a:t>认证标志的产品能够在一组限定功能的基础上一起工作。该联盟还允许供应商实现一些草案标准的重要子集，最著名的例子就是</a:t>
            </a:r>
            <a:r>
              <a:rPr lang="en-US" altLang="zh-CN" dirty="0"/>
              <a:t>Wi-Fi</a:t>
            </a:r>
            <a:r>
              <a:rPr lang="zh-CN" altLang="en-US" dirty="0"/>
              <a:t>保护访问（</a:t>
            </a:r>
            <a:r>
              <a:rPr lang="en-US" altLang="zh-CN" dirty="0"/>
              <a:t>Wi-Fi Protected Access</a:t>
            </a:r>
            <a:r>
              <a:rPr lang="zh-CN" altLang="en-US" dirty="0"/>
              <a:t>，</a:t>
            </a:r>
            <a:r>
              <a:rPr lang="en-US" altLang="zh-CN" dirty="0"/>
              <a:t>WPA</a:t>
            </a:r>
            <a:r>
              <a:rPr lang="zh-CN" altLang="en-US" dirty="0"/>
              <a:t>）或叫做“草案标准”</a:t>
            </a:r>
            <a:r>
              <a:rPr lang="en-US" altLang="zh-CN" dirty="0"/>
              <a:t>802.11n</a:t>
            </a:r>
            <a:r>
              <a:rPr lang="zh-CN" altLang="en-US" dirty="0"/>
              <a:t>。</a:t>
            </a:r>
          </a:p>
        </p:txBody>
      </p:sp>
    </p:spTree>
    <p:extLst>
      <p:ext uri="{BB962C8B-B14F-4D97-AF65-F5344CB8AC3E}">
        <p14:creationId xmlns:p14="http://schemas.microsoft.com/office/powerpoint/2010/main" val="947325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7CADD-3573-4724-8198-A750C739A7D3}"/>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785FF059-5F04-41CA-A299-0F8EE0C495FB}"/>
              </a:ext>
            </a:extLst>
          </p:cNvPr>
          <p:cNvSpPr>
            <a:spLocks noGrp="1"/>
          </p:cNvSpPr>
          <p:nvPr>
            <p:ph idx="1"/>
          </p:nvPr>
        </p:nvSpPr>
        <p:spPr/>
        <p:txBody>
          <a:bodyPr/>
          <a:lstStyle/>
          <a:p>
            <a:r>
              <a:rPr lang="en-US" altLang="zh-CN" dirty="0"/>
              <a:t>IEEE 802</a:t>
            </a:r>
            <a:r>
              <a:rPr lang="zh-CN" altLang="en-US" dirty="0"/>
              <a:t>协议簇是指</a:t>
            </a:r>
            <a:r>
              <a:rPr lang="en-US" altLang="zh-CN" dirty="0"/>
              <a:t>IEEE</a:t>
            </a:r>
            <a:r>
              <a:rPr lang="zh-CN" altLang="en-US" dirty="0"/>
              <a:t>标准中关于局域网（</a:t>
            </a:r>
            <a:r>
              <a:rPr lang="en-US" altLang="zh-CN" dirty="0"/>
              <a:t>LAN</a:t>
            </a:r>
            <a:r>
              <a:rPr lang="zh-CN" altLang="en-US" dirty="0"/>
              <a:t>）和城域网（</a:t>
            </a:r>
            <a:r>
              <a:rPr lang="en-US" altLang="zh-CN" dirty="0"/>
              <a:t>MAN</a:t>
            </a:r>
            <a:r>
              <a:rPr lang="zh-CN" altLang="en-US" dirty="0"/>
              <a:t>）的一系列标准。</a:t>
            </a:r>
            <a:r>
              <a:rPr lang="en-US" altLang="zh-CN" dirty="0"/>
              <a:t>IEEE 802</a:t>
            </a:r>
            <a:r>
              <a:rPr lang="zh-CN" altLang="en-US" dirty="0"/>
              <a:t>中定义的服务和协议限定在</a:t>
            </a:r>
            <a:r>
              <a:rPr lang="en-US" altLang="zh-CN" dirty="0"/>
              <a:t>OSI</a:t>
            </a:r>
            <a:r>
              <a:rPr lang="zh-CN" altLang="en-US" dirty="0"/>
              <a:t>七层网络模型的最低两层，即数据链路层和物理层。实际上，</a:t>
            </a:r>
            <a:r>
              <a:rPr lang="en-US" altLang="zh-CN" dirty="0"/>
              <a:t>IEEE802</a:t>
            </a:r>
            <a:r>
              <a:rPr lang="zh-CN" altLang="en-US" dirty="0"/>
              <a:t>又将</a:t>
            </a:r>
            <a:r>
              <a:rPr lang="en-US" altLang="zh-CN" dirty="0"/>
              <a:t>OSI</a:t>
            </a:r>
            <a:r>
              <a:rPr lang="zh-CN" altLang="en-US" dirty="0"/>
              <a:t>的数据链路层分成了两个子层，逻辑链路控制层（</a:t>
            </a:r>
            <a:r>
              <a:rPr lang="en-US" altLang="zh-CN" dirty="0"/>
              <a:t>LLC</a:t>
            </a:r>
            <a:r>
              <a:rPr lang="zh-CN" altLang="en-US" dirty="0"/>
              <a:t>）和媒介访问控制层（</a:t>
            </a:r>
            <a:r>
              <a:rPr lang="en-US" altLang="zh-CN" dirty="0"/>
              <a:t>MAC</a:t>
            </a:r>
            <a:r>
              <a:rPr lang="zh-CN" altLang="en-US" dirty="0"/>
              <a:t>）。</a:t>
            </a:r>
          </a:p>
        </p:txBody>
      </p:sp>
      <p:pic>
        <p:nvPicPr>
          <p:cNvPr id="4" name="图片 3">
            <a:extLst>
              <a:ext uri="{FF2B5EF4-FFF2-40B4-BE49-F238E27FC236}">
                <a16:creationId xmlns:a16="http://schemas.microsoft.com/office/drawing/2014/main" id="{0A3B7FEB-477D-47CE-859B-24AB483A9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437" y="3841397"/>
            <a:ext cx="3373280" cy="2370869"/>
          </a:xfrm>
          <a:prstGeom prst="rect">
            <a:avLst/>
          </a:prstGeom>
        </p:spPr>
      </p:pic>
      <p:pic>
        <p:nvPicPr>
          <p:cNvPr id="5" name="Picture 23">
            <a:extLst>
              <a:ext uri="{FF2B5EF4-FFF2-40B4-BE49-F238E27FC236}">
                <a16:creationId xmlns:a16="http://schemas.microsoft.com/office/drawing/2014/main" id="{2834BAED-59E9-433D-9226-AC2F81B3CE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96919" y="4274875"/>
            <a:ext cx="4602496" cy="175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F56A35F9-AA30-43E1-8382-64CFBBC482D6}"/>
              </a:ext>
            </a:extLst>
          </p:cNvPr>
          <p:cNvSpPr txBox="1"/>
          <p:nvPr/>
        </p:nvSpPr>
        <p:spPr>
          <a:xfrm>
            <a:off x="157505" y="6001073"/>
            <a:ext cx="11712195" cy="530915"/>
          </a:xfrm>
          <a:prstGeom prst="rect">
            <a:avLst/>
          </a:prstGeom>
          <a:noFill/>
        </p:spPr>
        <p:txBody>
          <a:bodyPr wrap="square" rtlCol="0">
            <a:spAutoFit/>
          </a:bodyPr>
          <a:lstStyle/>
          <a:p>
            <a:r>
              <a:rPr lang="en-US" altLang="en-US" sz="1050" dirty="0"/>
              <a:t>J. Wang and Z. Kissel. Introduction to Computer Network Security: Theory and Practice. Wiley 2015</a:t>
            </a:r>
          </a:p>
          <a:p>
            <a:endParaRPr lang="zh-CN" altLang="en-US" dirty="0"/>
          </a:p>
        </p:txBody>
      </p:sp>
    </p:spTree>
    <p:extLst>
      <p:ext uri="{BB962C8B-B14F-4D97-AF65-F5344CB8AC3E}">
        <p14:creationId xmlns:p14="http://schemas.microsoft.com/office/powerpoint/2010/main" val="5814322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47569-CF60-4F8D-B54B-58280A82257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7909136-AEA3-415D-A239-CECEEC7601AB}"/>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58A8B09D-B36B-4D61-92B8-2340B5BF2E31}"/>
              </a:ext>
            </a:extLst>
          </p:cNvPr>
          <p:cNvPicPr>
            <a:picLocks noChangeAspect="1"/>
          </p:cNvPicPr>
          <p:nvPr/>
        </p:nvPicPr>
        <p:blipFill>
          <a:blip r:embed="rId2"/>
          <a:stretch>
            <a:fillRect/>
          </a:stretch>
        </p:blipFill>
        <p:spPr>
          <a:xfrm>
            <a:off x="2261247" y="1250437"/>
            <a:ext cx="7669505" cy="5032375"/>
          </a:xfrm>
          <a:prstGeom prst="rect">
            <a:avLst/>
          </a:prstGeom>
        </p:spPr>
      </p:pic>
    </p:spTree>
    <p:extLst>
      <p:ext uri="{BB962C8B-B14F-4D97-AF65-F5344CB8AC3E}">
        <p14:creationId xmlns:p14="http://schemas.microsoft.com/office/powerpoint/2010/main" val="120437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F610B-B851-4346-9093-1C3B1A1A086D}"/>
              </a:ext>
            </a:extLst>
          </p:cNvPr>
          <p:cNvSpPr>
            <a:spLocks noGrp="1"/>
          </p:cNvSpPr>
          <p:nvPr>
            <p:ph type="title"/>
          </p:nvPr>
        </p:nvSpPr>
        <p:spPr/>
        <p:txBody>
          <a:bodyPr/>
          <a:lstStyle/>
          <a:p>
            <a:r>
              <a:rPr lang="zh-CN" altLang="en-US" dirty="0"/>
              <a:t>背景</a:t>
            </a:r>
          </a:p>
        </p:txBody>
      </p:sp>
      <p:pic>
        <p:nvPicPr>
          <p:cNvPr id="5" name="内容占位符 4">
            <a:extLst>
              <a:ext uri="{FF2B5EF4-FFF2-40B4-BE49-F238E27FC236}">
                <a16:creationId xmlns:a16="http://schemas.microsoft.com/office/drawing/2014/main" id="{0935B2E6-1425-4F11-8CBF-84100544BF9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942" y="2776536"/>
            <a:ext cx="10515600" cy="2449516"/>
          </a:xfrm>
        </p:spPr>
      </p:pic>
      <p:sp>
        <p:nvSpPr>
          <p:cNvPr id="6" name="内容占位符 2">
            <a:extLst>
              <a:ext uri="{FF2B5EF4-FFF2-40B4-BE49-F238E27FC236}">
                <a16:creationId xmlns:a16="http://schemas.microsoft.com/office/drawing/2014/main" id="{4FA0BE98-6F11-4AB8-A9F1-9CC3C21D2BB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Wi-Fi</a:t>
            </a:r>
            <a:r>
              <a:rPr lang="zh-CN" altLang="en-US" dirty="0"/>
              <a:t>信道</a:t>
            </a:r>
          </a:p>
        </p:txBody>
      </p:sp>
      <p:sp>
        <p:nvSpPr>
          <p:cNvPr id="7" name="文本框 6">
            <a:extLst>
              <a:ext uri="{FF2B5EF4-FFF2-40B4-BE49-F238E27FC236}">
                <a16:creationId xmlns:a16="http://schemas.microsoft.com/office/drawing/2014/main" id="{AB10E776-134B-41E1-B1CC-F44C82B99EE5}"/>
              </a:ext>
            </a:extLst>
          </p:cNvPr>
          <p:cNvSpPr txBox="1"/>
          <p:nvPr/>
        </p:nvSpPr>
        <p:spPr>
          <a:xfrm>
            <a:off x="1205713" y="5526860"/>
            <a:ext cx="4191675" cy="646331"/>
          </a:xfrm>
          <a:prstGeom prst="rect">
            <a:avLst/>
          </a:prstGeom>
          <a:noFill/>
        </p:spPr>
        <p:txBody>
          <a:bodyPr wrap="square" rtlCol="0">
            <a:spAutoFit/>
          </a:bodyPr>
          <a:lstStyle/>
          <a:p>
            <a:r>
              <a:rPr lang="zh-CN" altLang="en-US" dirty="0"/>
              <a:t>不同国家允许使用的信道是不同的。</a:t>
            </a:r>
            <a:endParaRPr lang="en-US" altLang="zh-CN" dirty="0"/>
          </a:p>
          <a:p>
            <a:r>
              <a:rPr lang="zh-CN" altLang="en-US" dirty="0"/>
              <a:t>处于不同信道的设备无法互相通信。</a:t>
            </a:r>
          </a:p>
        </p:txBody>
      </p:sp>
    </p:spTree>
    <p:extLst>
      <p:ext uri="{BB962C8B-B14F-4D97-AF65-F5344CB8AC3E}">
        <p14:creationId xmlns:p14="http://schemas.microsoft.com/office/powerpoint/2010/main" val="34232296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A0F56-B860-6F3F-B396-2D097C02A5B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7E82B8F8-8515-8A0D-F8B5-E68EC0A824E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688"/>
          <a:stretch/>
        </p:blipFill>
        <p:spPr>
          <a:xfrm>
            <a:off x="1125161" y="1928561"/>
            <a:ext cx="5529396" cy="4175840"/>
          </a:xfrm>
          <a:prstGeom prst="rect">
            <a:avLst/>
          </a:prstGeom>
        </p:spPr>
      </p:pic>
      <p:sp>
        <p:nvSpPr>
          <p:cNvPr id="5" name="文本框 4">
            <a:extLst>
              <a:ext uri="{FF2B5EF4-FFF2-40B4-BE49-F238E27FC236}">
                <a16:creationId xmlns:a16="http://schemas.microsoft.com/office/drawing/2014/main" id="{F8E8C7C4-5797-7443-9491-BD10BD78C50D}"/>
              </a:ext>
            </a:extLst>
          </p:cNvPr>
          <p:cNvSpPr txBox="1"/>
          <p:nvPr/>
        </p:nvSpPr>
        <p:spPr>
          <a:xfrm>
            <a:off x="6410962" y="6308209"/>
            <a:ext cx="3057842" cy="369332"/>
          </a:xfrm>
          <a:prstGeom prst="rect">
            <a:avLst/>
          </a:prstGeom>
          <a:noFill/>
        </p:spPr>
        <p:txBody>
          <a:bodyPr wrap="square" rtlCol="0">
            <a:spAutoFit/>
          </a:bodyPr>
          <a:lstStyle/>
          <a:p>
            <a:r>
              <a:rPr lang="en-US" altLang="zh-CN" dirty="0"/>
              <a:t>https://wifi3d.app/</a:t>
            </a:r>
            <a:endParaRPr lang="zh-CN" altLang="en-US" dirty="0"/>
          </a:p>
        </p:txBody>
      </p:sp>
    </p:spTree>
    <p:extLst>
      <p:ext uri="{BB962C8B-B14F-4D97-AF65-F5344CB8AC3E}">
        <p14:creationId xmlns:p14="http://schemas.microsoft.com/office/powerpoint/2010/main" val="4164236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3505201" y="3901017"/>
            <a:ext cx="7700433" cy="440267"/>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defRPr/>
            </a:pPr>
            <a:endParaRPr lang="fr-FR" sz="2400">
              <a:solidFill>
                <a:srgbClr val="FFFFFF"/>
              </a:solidFill>
              <a:latin typeface="宋体" panose="02010600030101010101" pitchFamily="2" charset="-122"/>
            </a:endParaRPr>
          </a:p>
        </p:txBody>
      </p:sp>
      <p:sp>
        <p:nvSpPr>
          <p:cNvPr id="10" name="Rectangle 11"/>
          <p:cNvSpPr>
            <a:spLocks noChangeArrowheads="1"/>
          </p:cNvSpPr>
          <p:nvPr/>
        </p:nvSpPr>
        <p:spPr bwMode="auto">
          <a:xfrm>
            <a:off x="3505201" y="4724400"/>
            <a:ext cx="7700433" cy="440267"/>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defRPr/>
            </a:pPr>
            <a:endParaRPr lang="fr-FR" sz="2400" dirty="0">
              <a:solidFill>
                <a:srgbClr val="FFFFFF"/>
              </a:solidFill>
              <a:latin typeface="宋体" panose="02010600030101010101" pitchFamily="2" charset="-122"/>
            </a:endParaRPr>
          </a:p>
        </p:txBody>
      </p:sp>
      <p:sp>
        <p:nvSpPr>
          <p:cNvPr id="2" name="Rectangle 9"/>
          <p:cNvSpPr>
            <a:spLocks noChangeArrowheads="1"/>
          </p:cNvSpPr>
          <p:nvPr/>
        </p:nvSpPr>
        <p:spPr bwMode="auto">
          <a:xfrm>
            <a:off x="3505201" y="1477433"/>
            <a:ext cx="7700433" cy="440267"/>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defRPr/>
            </a:pPr>
            <a:endParaRPr lang="fr-FR" sz="2400">
              <a:solidFill>
                <a:srgbClr val="FFFFFF"/>
              </a:solidFill>
              <a:latin typeface="宋体" panose="02010600030101010101" pitchFamily="2" charset="-122"/>
            </a:endParaRPr>
          </a:p>
        </p:txBody>
      </p:sp>
      <p:sp>
        <p:nvSpPr>
          <p:cNvPr id="3" name="Rectangle 10"/>
          <p:cNvSpPr>
            <a:spLocks noChangeArrowheads="1"/>
          </p:cNvSpPr>
          <p:nvPr/>
        </p:nvSpPr>
        <p:spPr bwMode="auto">
          <a:xfrm>
            <a:off x="3505201" y="2286000"/>
            <a:ext cx="7700433" cy="440267"/>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defRPr/>
            </a:pPr>
            <a:endParaRPr lang="fr-FR" sz="2400">
              <a:solidFill>
                <a:srgbClr val="FFFFFF"/>
              </a:solidFill>
              <a:latin typeface="宋体" panose="02010600030101010101" pitchFamily="2" charset="-122"/>
            </a:endParaRPr>
          </a:p>
        </p:txBody>
      </p:sp>
      <p:sp>
        <p:nvSpPr>
          <p:cNvPr id="4" name="Rectangle 11"/>
          <p:cNvSpPr>
            <a:spLocks noChangeArrowheads="1"/>
          </p:cNvSpPr>
          <p:nvPr/>
        </p:nvSpPr>
        <p:spPr bwMode="auto">
          <a:xfrm>
            <a:off x="3505201" y="3109384"/>
            <a:ext cx="7700433" cy="440267"/>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defRPr/>
            </a:pPr>
            <a:endParaRPr lang="fr-FR" sz="2400" dirty="0">
              <a:solidFill>
                <a:srgbClr val="FFFFFF"/>
              </a:solidFill>
              <a:latin typeface="宋体" panose="02010600030101010101" pitchFamily="2" charset="-122"/>
            </a:endParaRPr>
          </a:p>
        </p:txBody>
      </p:sp>
      <p:sp>
        <p:nvSpPr>
          <p:cNvPr id="116743" name="Line 16"/>
          <p:cNvSpPr>
            <a:spLocks noChangeShapeType="1"/>
          </p:cNvSpPr>
          <p:nvPr/>
        </p:nvSpPr>
        <p:spPr bwMode="auto">
          <a:xfrm>
            <a:off x="4849284" y="1382185"/>
            <a:ext cx="0" cy="3865033"/>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116744" name="Rectangle 8"/>
          <p:cNvSpPr>
            <a:spLocks noChangeArrowheads="1"/>
          </p:cNvSpPr>
          <p:nvPr/>
        </p:nvSpPr>
        <p:spPr bwMode="auto">
          <a:xfrm>
            <a:off x="3600451" y="1430867"/>
            <a:ext cx="7296149" cy="3786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67" b="1" dirty="0">
                <a:solidFill>
                  <a:schemeClr val="bg1"/>
                </a:solidFill>
                <a:latin typeface="微软雅黑" panose="020B0503020204020204" pitchFamily="34" charset="-122"/>
                <a:ea typeface="微软雅黑" panose="020B0503020204020204" pitchFamily="34" charset="-122"/>
              </a:rPr>
              <a:t>1.7.1                     </a:t>
            </a:r>
            <a:r>
              <a:rPr lang="zh-CN" altLang="zh-CN" sz="2667" b="1" dirty="0">
                <a:solidFill>
                  <a:schemeClr val="bg1"/>
                </a:solidFill>
                <a:ea typeface="微软雅黑" panose="020B0503020204020204" pitchFamily="34" charset="-122"/>
              </a:rPr>
              <a:t>计算机网络体系结构的形成</a:t>
            </a:r>
            <a:endParaRPr lang="en-US" altLang="zh-CN" sz="2667" b="1" dirty="0">
              <a:solidFill>
                <a:schemeClr val="bg1"/>
              </a:solidFill>
              <a:ea typeface="微软雅黑" panose="020B0503020204020204" pitchFamily="34" charset="-122"/>
            </a:endParaRPr>
          </a:p>
          <a:p>
            <a:endParaRPr lang="zh-CN" altLang="zh-CN" sz="2667" b="1" dirty="0">
              <a:solidFill>
                <a:schemeClr val="bg1"/>
              </a:solidFill>
              <a:ea typeface="微软雅黑" panose="020B0503020204020204" pitchFamily="34" charset="-122"/>
            </a:endParaRPr>
          </a:p>
          <a:p>
            <a:r>
              <a:rPr lang="en-US" altLang="zh-CN" sz="2667" b="1" dirty="0">
                <a:solidFill>
                  <a:schemeClr val="bg1"/>
                </a:solidFill>
                <a:latin typeface="微软雅黑" panose="020B0503020204020204" pitchFamily="34" charset="-122"/>
                <a:ea typeface="微软雅黑" panose="020B0503020204020204" pitchFamily="34" charset="-122"/>
              </a:rPr>
              <a:t>1.7.2                                     </a:t>
            </a:r>
            <a:r>
              <a:rPr lang="zh-CN" altLang="zh-CN" sz="2667" b="1" dirty="0">
                <a:solidFill>
                  <a:schemeClr val="bg1"/>
                </a:solidFill>
                <a:ea typeface="微软雅黑" panose="020B0503020204020204" pitchFamily="34" charset="-122"/>
              </a:rPr>
              <a:t>协议与划分层次</a:t>
            </a:r>
            <a:endParaRPr lang="en-US" altLang="zh-CN" sz="2667" b="1" dirty="0">
              <a:solidFill>
                <a:schemeClr val="bg1"/>
              </a:solidFill>
              <a:ea typeface="微软雅黑" panose="020B0503020204020204" pitchFamily="34" charset="-122"/>
            </a:endParaRPr>
          </a:p>
          <a:p>
            <a:endParaRPr lang="en-US" altLang="zh-CN" sz="2667" b="1" dirty="0">
              <a:solidFill>
                <a:schemeClr val="bg1"/>
              </a:solidFill>
              <a:ea typeface="微软雅黑" panose="020B0503020204020204" pitchFamily="34" charset="-122"/>
            </a:endParaRPr>
          </a:p>
          <a:p>
            <a:r>
              <a:rPr lang="en-US" altLang="zh-CN" sz="2667" b="1" dirty="0">
                <a:solidFill>
                  <a:schemeClr val="bg1"/>
                </a:solidFill>
                <a:latin typeface="微软雅黑" panose="020B0503020204020204" pitchFamily="34" charset="-122"/>
                <a:ea typeface="微软雅黑" panose="020B0503020204020204" pitchFamily="34" charset="-122"/>
              </a:rPr>
              <a:t>1.7.3                        </a:t>
            </a:r>
            <a:r>
              <a:rPr lang="zh-CN" altLang="zh-CN" sz="2667" b="1" dirty="0">
                <a:solidFill>
                  <a:schemeClr val="bg1"/>
                </a:solidFill>
                <a:ea typeface="微软雅黑" panose="020B0503020204020204" pitchFamily="34" charset="-122"/>
              </a:rPr>
              <a:t>具有五层协议的体系结构</a:t>
            </a:r>
            <a:endParaRPr lang="en-US" altLang="zh-CN" sz="2667" b="1" dirty="0">
              <a:solidFill>
                <a:schemeClr val="bg1"/>
              </a:solidFill>
              <a:latin typeface="微软雅黑" panose="020B0503020204020204" pitchFamily="34" charset="-122"/>
              <a:ea typeface="微软雅黑" panose="020B0503020204020204" pitchFamily="34" charset="-122"/>
            </a:endParaRPr>
          </a:p>
          <a:p>
            <a:endParaRPr lang="en-US" altLang="zh-CN" sz="2667" b="1" dirty="0">
              <a:solidFill>
                <a:schemeClr val="bg1"/>
              </a:solidFill>
              <a:latin typeface="微软雅黑" panose="020B0503020204020204" pitchFamily="34" charset="-122"/>
              <a:ea typeface="微软雅黑" panose="020B0503020204020204" pitchFamily="34" charset="-122"/>
            </a:endParaRPr>
          </a:p>
          <a:p>
            <a:r>
              <a:rPr lang="en-US" altLang="zh-CN" sz="2667" b="1" dirty="0">
                <a:solidFill>
                  <a:schemeClr val="bg1"/>
                </a:solidFill>
                <a:latin typeface="微软雅黑" panose="020B0503020204020204" pitchFamily="34" charset="-122"/>
                <a:ea typeface="微软雅黑" panose="020B0503020204020204" pitchFamily="34" charset="-122"/>
              </a:rPr>
              <a:t>1.7.4              </a:t>
            </a:r>
            <a:r>
              <a:rPr lang="zh-CN" altLang="zh-CN" sz="2667" b="1" dirty="0">
                <a:solidFill>
                  <a:schemeClr val="bg1"/>
                </a:solidFill>
                <a:ea typeface="微软雅黑" panose="020B0503020204020204" pitchFamily="34" charset="-122"/>
              </a:rPr>
              <a:t>实体、协议、服务和服务访问点</a:t>
            </a:r>
            <a:endParaRPr lang="en-US" altLang="zh-CN" sz="2667" b="1" dirty="0">
              <a:solidFill>
                <a:schemeClr val="bg1"/>
              </a:solidFill>
              <a:latin typeface="微软雅黑" panose="020B0503020204020204" pitchFamily="34" charset="-122"/>
              <a:ea typeface="微软雅黑" panose="020B0503020204020204" pitchFamily="34" charset="-122"/>
            </a:endParaRPr>
          </a:p>
          <a:p>
            <a:endParaRPr lang="en-US" altLang="zh-CN" sz="2667" b="1" dirty="0">
              <a:solidFill>
                <a:schemeClr val="bg1"/>
              </a:solidFill>
              <a:latin typeface="微软雅黑" panose="020B0503020204020204" pitchFamily="34" charset="-122"/>
              <a:ea typeface="微软雅黑" panose="020B0503020204020204" pitchFamily="34" charset="-122"/>
            </a:endParaRPr>
          </a:p>
          <a:p>
            <a:r>
              <a:rPr lang="en-US" altLang="zh-CN" sz="2667" b="1">
                <a:solidFill>
                  <a:schemeClr val="bg1"/>
                </a:solidFill>
                <a:latin typeface="微软雅黑" panose="020B0503020204020204" pitchFamily="34" charset="-122"/>
                <a:ea typeface="微软雅黑" panose="020B0503020204020204" pitchFamily="34" charset="-122"/>
              </a:rPr>
              <a:t>1.7.5                                  </a:t>
            </a:r>
            <a:r>
              <a:rPr lang="en-US" altLang="zh-CN" sz="2667" b="1" dirty="0">
                <a:solidFill>
                  <a:schemeClr val="bg1"/>
                </a:solidFill>
                <a:ea typeface="微软雅黑" panose="020B0503020204020204" pitchFamily="34" charset="-122"/>
              </a:rPr>
              <a:t>TCP/IP </a:t>
            </a:r>
            <a:r>
              <a:rPr lang="zh-CN" altLang="zh-CN" sz="2667" b="1" dirty="0">
                <a:solidFill>
                  <a:schemeClr val="bg1"/>
                </a:solidFill>
                <a:ea typeface="微软雅黑" panose="020B0503020204020204" pitchFamily="34" charset="-122"/>
              </a:rPr>
              <a:t>的体系结构</a:t>
            </a:r>
          </a:p>
        </p:txBody>
      </p:sp>
      <p:sp>
        <p:nvSpPr>
          <p:cNvPr id="7" name="Rectangle 27"/>
          <p:cNvSpPr>
            <a:spLocks noChangeArrowheads="1"/>
          </p:cNvSpPr>
          <p:nvPr/>
        </p:nvSpPr>
        <p:spPr bwMode="auto">
          <a:xfrm>
            <a:off x="852974" y="1477636"/>
            <a:ext cx="2182053" cy="207418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fr-FR" sz="2400">
              <a:latin typeface="宋体" panose="02010600030101010101" pitchFamily="2" charset="-122"/>
            </a:endParaRPr>
          </a:p>
        </p:txBody>
      </p:sp>
      <p:sp>
        <p:nvSpPr>
          <p:cNvPr id="116748" name="Rectangle 29"/>
          <p:cNvSpPr>
            <a:spLocks noChangeArrowheads="1"/>
          </p:cNvSpPr>
          <p:nvPr/>
        </p:nvSpPr>
        <p:spPr bwMode="auto">
          <a:xfrm>
            <a:off x="865718" y="1604434"/>
            <a:ext cx="2169583" cy="1323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667" b="1" dirty="0">
                <a:solidFill>
                  <a:srgbClr val="FFFF00"/>
                </a:solidFill>
                <a:latin typeface="微软雅黑" panose="020B0503020204020204" pitchFamily="34" charset="-122"/>
                <a:ea typeface="微软雅黑" panose="020B0503020204020204" pitchFamily="34" charset="-122"/>
              </a:rPr>
              <a:t>1.7</a:t>
            </a:r>
          </a:p>
          <a:p>
            <a:r>
              <a:rPr lang="zh-CN" altLang="zh-CN" sz="2667" b="1" dirty="0">
                <a:solidFill>
                  <a:schemeClr val="bg1"/>
                </a:solidFill>
                <a:latin typeface="微软雅黑" panose="020B0503020204020204" pitchFamily="34" charset="-122"/>
                <a:ea typeface="微软雅黑" panose="020B0503020204020204" pitchFamily="34" charset="-122"/>
              </a:rPr>
              <a:t>计算机网络的体系结构</a:t>
            </a:r>
            <a:endParaRPr lang="zh-CN" altLang="en-US" sz="2667"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9C80B60-0D04-455C-98D9-4FD6DE45D3AD}"/>
              </a:ext>
            </a:extLst>
          </p:cNvPr>
          <p:cNvSpPr txBox="1"/>
          <p:nvPr/>
        </p:nvSpPr>
        <p:spPr>
          <a:xfrm>
            <a:off x="927525" y="3901017"/>
            <a:ext cx="2268642" cy="369332"/>
          </a:xfrm>
          <a:prstGeom prst="rect">
            <a:avLst/>
          </a:prstGeom>
          <a:noFill/>
        </p:spPr>
        <p:txBody>
          <a:bodyPr wrap="square" rtlCol="0">
            <a:spAutoFit/>
          </a:bodyPr>
          <a:lstStyle/>
          <a:p>
            <a:r>
              <a:rPr lang="zh-CN" altLang="en-US" b="1" dirty="0">
                <a:solidFill>
                  <a:srgbClr val="FF0000"/>
                </a:solidFill>
              </a:rPr>
              <a:t>不严谨的粗略介绍</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5ACB1-268B-4F1D-8C18-DC26FB5DC088}"/>
              </a:ext>
            </a:extLst>
          </p:cNvPr>
          <p:cNvSpPr>
            <a:spLocks noGrp="1"/>
          </p:cNvSpPr>
          <p:nvPr>
            <p:ph type="title"/>
          </p:nvPr>
        </p:nvSpPr>
        <p:spPr/>
        <p:txBody>
          <a:bodyPr/>
          <a:lstStyle/>
          <a:p>
            <a:r>
              <a:rPr lang="zh-CN" altLang="en-US" dirty="0"/>
              <a:t>背景</a:t>
            </a:r>
          </a:p>
        </p:txBody>
      </p:sp>
      <p:sp>
        <p:nvSpPr>
          <p:cNvPr id="5" name="内容占位符 4">
            <a:extLst>
              <a:ext uri="{FF2B5EF4-FFF2-40B4-BE49-F238E27FC236}">
                <a16:creationId xmlns:a16="http://schemas.microsoft.com/office/drawing/2014/main" id="{80537D18-7A73-4D08-BA97-9A4A952D3688}"/>
              </a:ext>
            </a:extLst>
          </p:cNvPr>
          <p:cNvSpPr>
            <a:spLocks noGrp="1"/>
          </p:cNvSpPr>
          <p:nvPr>
            <p:ph idx="1"/>
          </p:nvPr>
        </p:nvSpPr>
        <p:spPr>
          <a:xfrm>
            <a:off x="838200" y="1825624"/>
            <a:ext cx="10515600" cy="4772056"/>
          </a:xfrm>
        </p:spPr>
        <p:txBody>
          <a:bodyPr>
            <a:normAutofit/>
          </a:bodyPr>
          <a:lstStyle/>
          <a:p>
            <a:r>
              <a:rPr lang="zh-CN" altLang="en-US" dirty="0"/>
              <a:t>两种工作模式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en-US" altLang="zh-CN" dirty="0"/>
              <a:t>AP: </a:t>
            </a:r>
            <a:r>
              <a:rPr lang="zh-CN" altLang="en-US" dirty="0"/>
              <a:t>（</a:t>
            </a:r>
            <a:r>
              <a:rPr lang="en-US" altLang="zh-CN" dirty="0"/>
              <a:t>Access Point</a:t>
            </a:r>
            <a:r>
              <a:rPr lang="zh-CN" altLang="en-US" dirty="0"/>
              <a:t>）：</a:t>
            </a:r>
            <a:r>
              <a:rPr lang="en-US" altLang="zh-CN" dirty="0"/>
              <a:t> </a:t>
            </a:r>
            <a:r>
              <a:rPr lang="zh-CN" altLang="en-US" dirty="0"/>
              <a:t>接入点</a:t>
            </a:r>
            <a:endParaRPr lang="en-US" altLang="zh-CN" dirty="0"/>
          </a:p>
          <a:p>
            <a:pPr lvl="1"/>
            <a:r>
              <a:rPr lang="en-US" altLang="zh-CN" dirty="0"/>
              <a:t>BSS</a:t>
            </a:r>
            <a:r>
              <a:rPr lang="zh-CN" altLang="en-US" dirty="0"/>
              <a:t>（</a:t>
            </a:r>
            <a:r>
              <a:rPr lang="en-US" altLang="zh-CN" dirty="0"/>
              <a:t> Basic Service Set,</a:t>
            </a:r>
            <a:r>
              <a:rPr lang="zh-CN" altLang="en-US" dirty="0"/>
              <a:t> </a:t>
            </a:r>
            <a:r>
              <a:rPr lang="en-US" altLang="zh-CN" dirty="0" err="1"/>
              <a:t>a.k.a</a:t>
            </a:r>
            <a:r>
              <a:rPr lang="en-US" altLang="zh-CN" dirty="0"/>
              <a:t>: cell </a:t>
            </a:r>
            <a:r>
              <a:rPr lang="zh-CN" altLang="en-US" dirty="0"/>
              <a:t>）：基本服务集</a:t>
            </a:r>
            <a:endParaRPr lang="en-US" altLang="zh-CN" dirty="0"/>
          </a:p>
          <a:p>
            <a:pPr lvl="1"/>
            <a:r>
              <a:rPr lang="en-US" altLang="zh-CN" dirty="0"/>
              <a:t>STA</a:t>
            </a:r>
            <a:r>
              <a:rPr lang="zh-CN" altLang="en-US" dirty="0"/>
              <a:t>（</a:t>
            </a:r>
            <a:r>
              <a:rPr lang="en-US" altLang="zh-CN" dirty="0"/>
              <a:t>Station</a:t>
            </a:r>
            <a:r>
              <a:rPr lang="zh-CN" altLang="en-US" dirty="0"/>
              <a:t>）：无线终端设备</a:t>
            </a:r>
            <a:endParaRPr lang="en-US" altLang="zh-CN" dirty="0"/>
          </a:p>
          <a:p>
            <a:pPr lvl="1"/>
            <a:endParaRPr lang="zh-CN" altLang="en-US" dirty="0"/>
          </a:p>
        </p:txBody>
      </p:sp>
      <p:grpSp>
        <p:nvGrpSpPr>
          <p:cNvPr id="4" name="组合 3">
            <a:extLst>
              <a:ext uri="{FF2B5EF4-FFF2-40B4-BE49-F238E27FC236}">
                <a16:creationId xmlns:a16="http://schemas.microsoft.com/office/drawing/2014/main" id="{7DA58E00-1C1E-4FB2-AA3B-EA6C618A4D95}"/>
              </a:ext>
            </a:extLst>
          </p:cNvPr>
          <p:cNvGrpSpPr/>
          <p:nvPr/>
        </p:nvGrpSpPr>
        <p:grpSpPr>
          <a:xfrm>
            <a:off x="7168623" y="2252387"/>
            <a:ext cx="3469398" cy="2741410"/>
            <a:chOff x="7750513" y="4033065"/>
            <a:chExt cx="3603287" cy="2824935"/>
          </a:xfrm>
        </p:grpSpPr>
        <p:pic>
          <p:nvPicPr>
            <p:cNvPr id="7" name="Picture 4" descr="5">
              <a:extLst>
                <a:ext uri="{FF2B5EF4-FFF2-40B4-BE49-F238E27FC236}">
                  <a16:creationId xmlns:a16="http://schemas.microsoft.com/office/drawing/2014/main" id="{5539F616-8B8C-423D-BC47-95969D2F0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218" y="4033065"/>
              <a:ext cx="23717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D645E710-35F9-4213-9B9D-00F8A2B10AD4}"/>
                </a:ext>
              </a:extLst>
            </p:cNvPr>
            <p:cNvSpPr txBox="1"/>
            <p:nvPr/>
          </p:nvSpPr>
          <p:spPr>
            <a:xfrm>
              <a:off x="7750513" y="6488668"/>
              <a:ext cx="3603287" cy="369332"/>
            </a:xfrm>
            <a:prstGeom prst="rect">
              <a:avLst/>
            </a:prstGeom>
            <a:noFill/>
          </p:spPr>
          <p:txBody>
            <a:bodyPr wrap="square" rtlCol="0">
              <a:spAutoFit/>
            </a:bodyPr>
            <a:lstStyle/>
            <a:p>
              <a:r>
                <a:rPr lang="en-US" altLang="zh-CN" dirty="0"/>
                <a:t>Ad-hoc</a:t>
              </a:r>
              <a:r>
                <a:rPr lang="zh-CN" altLang="en-US" dirty="0"/>
                <a:t>模式（点对点模式，</a:t>
              </a:r>
              <a:r>
                <a:rPr lang="en-US" altLang="zh-CN" dirty="0"/>
                <a:t>IBSS</a:t>
              </a:r>
              <a:r>
                <a:rPr lang="zh-CN" altLang="en-US" dirty="0"/>
                <a:t>）</a:t>
              </a:r>
            </a:p>
          </p:txBody>
        </p:sp>
      </p:grpSp>
      <p:grpSp>
        <p:nvGrpSpPr>
          <p:cNvPr id="3" name="组合 2">
            <a:extLst>
              <a:ext uri="{FF2B5EF4-FFF2-40B4-BE49-F238E27FC236}">
                <a16:creationId xmlns:a16="http://schemas.microsoft.com/office/drawing/2014/main" id="{546B3734-CE96-4184-9F39-9D67ED0F1E76}"/>
              </a:ext>
            </a:extLst>
          </p:cNvPr>
          <p:cNvGrpSpPr/>
          <p:nvPr/>
        </p:nvGrpSpPr>
        <p:grpSpPr>
          <a:xfrm>
            <a:off x="1383947" y="2393190"/>
            <a:ext cx="3700540" cy="2600607"/>
            <a:chOff x="1287096" y="4095753"/>
            <a:chExt cx="3768725" cy="2721787"/>
          </a:xfrm>
        </p:grpSpPr>
        <p:pic>
          <p:nvPicPr>
            <p:cNvPr id="6" name="Picture 3" descr="5">
              <a:extLst>
                <a:ext uri="{FF2B5EF4-FFF2-40B4-BE49-F238E27FC236}">
                  <a16:creationId xmlns:a16="http://schemas.microsoft.com/office/drawing/2014/main" id="{BC56DDA7-1566-4104-961B-DEEC8C39A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096" y="4095753"/>
              <a:ext cx="37687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ADA04F76-2487-4159-9394-81CDE306BA32}"/>
                </a:ext>
              </a:extLst>
            </p:cNvPr>
            <p:cNvSpPr txBox="1"/>
            <p:nvPr/>
          </p:nvSpPr>
          <p:spPr>
            <a:xfrm>
              <a:off x="2403335" y="6448208"/>
              <a:ext cx="2358773" cy="369332"/>
            </a:xfrm>
            <a:prstGeom prst="rect">
              <a:avLst/>
            </a:prstGeom>
            <a:noFill/>
          </p:spPr>
          <p:txBody>
            <a:bodyPr wrap="square" rtlCol="0">
              <a:spAutoFit/>
            </a:bodyPr>
            <a:lstStyle/>
            <a:p>
              <a:r>
                <a:rPr lang="en-US" altLang="zh-CN" dirty="0"/>
                <a:t>Infrastructure mode</a:t>
              </a:r>
              <a:endParaRPr lang="zh-CN" altLang="en-US" dirty="0"/>
            </a:p>
          </p:txBody>
        </p:sp>
      </p:grpSp>
    </p:spTree>
    <p:extLst>
      <p:ext uri="{BB962C8B-B14F-4D97-AF65-F5344CB8AC3E}">
        <p14:creationId xmlns:p14="http://schemas.microsoft.com/office/powerpoint/2010/main" val="379639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320C9-6F35-40E8-85AF-DAA2656F045A}"/>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148C827E-7F3B-4667-B56A-8D572E7352AC}"/>
              </a:ext>
            </a:extLst>
          </p:cNvPr>
          <p:cNvSpPr>
            <a:spLocks noGrp="1"/>
          </p:cNvSpPr>
          <p:nvPr>
            <p:ph idx="1"/>
          </p:nvPr>
        </p:nvSpPr>
        <p:spPr/>
        <p:txBody>
          <a:bodyPr/>
          <a:lstStyle/>
          <a:p>
            <a:r>
              <a:rPr lang="en-US" altLang="zh-CN" dirty="0"/>
              <a:t>802.11 MAC</a:t>
            </a:r>
            <a:r>
              <a:rPr lang="zh-CN" altLang="en-US" dirty="0"/>
              <a:t>帧格式</a:t>
            </a:r>
          </a:p>
          <a:p>
            <a:pPr lvl="1"/>
            <a:r>
              <a:rPr lang="zh-CN" altLang="en-US" dirty="0"/>
              <a:t>    一个</a:t>
            </a:r>
            <a:r>
              <a:rPr lang="en-US" altLang="zh-CN" dirty="0"/>
              <a:t>MAC</a:t>
            </a:r>
            <a:r>
              <a:rPr lang="zh-CN" altLang="en-US" dirty="0"/>
              <a:t>帧头</a:t>
            </a:r>
          </a:p>
          <a:p>
            <a:pPr lvl="1"/>
            <a:r>
              <a:rPr lang="zh-CN" altLang="en-US" dirty="0"/>
              <a:t>    一个可变长度的帧体，包含特定于帧类型或子类型的信息</a:t>
            </a:r>
          </a:p>
          <a:p>
            <a:pPr lvl="1"/>
            <a:r>
              <a:rPr lang="zh-CN" altLang="en-US" dirty="0"/>
              <a:t>    一个帧校验序列，简写为</a:t>
            </a:r>
            <a:r>
              <a:rPr lang="en-US" altLang="zh-CN" dirty="0"/>
              <a:t>FCS</a:t>
            </a:r>
            <a:r>
              <a:rPr lang="zh-CN" altLang="en-US" dirty="0"/>
              <a:t>，包含一个</a:t>
            </a:r>
            <a:r>
              <a:rPr lang="en-US" altLang="zh-CN" dirty="0"/>
              <a:t>32bit</a:t>
            </a:r>
            <a:r>
              <a:rPr lang="zh-CN" altLang="en-US" dirty="0"/>
              <a:t>的</a:t>
            </a:r>
            <a:r>
              <a:rPr lang="en-US" altLang="zh-CN" dirty="0"/>
              <a:t>CRC</a:t>
            </a:r>
          </a:p>
          <a:p>
            <a:pPr lvl="1"/>
            <a:endParaRPr lang="zh-CN" altLang="en-US" dirty="0"/>
          </a:p>
        </p:txBody>
      </p:sp>
      <p:pic>
        <p:nvPicPr>
          <p:cNvPr id="5" name="图片 4">
            <a:extLst>
              <a:ext uri="{FF2B5EF4-FFF2-40B4-BE49-F238E27FC236}">
                <a16:creationId xmlns:a16="http://schemas.microsoft.com/office/drawing/2014/main" id="{BD64EFCA-98AB-4D9F-8EB6-C94B73E218A9}"/>
              </a:ext>
            </a:extLst>
          </p:cNvPr>
          <p:cNvPicPr>
            <a:picLocks noChangeAspect="1"/>
          </p:cNvPicPr>
          <p:nvPr/>
        </p:nvPicPr>
        <p:blipFill>
          <a:blip r:embed="rId2"/>
          <a:stretch>
            <a:fillRect/>
          </a:stretch>
        </p:blipFill>
        <p:spPr>
          <a:xfrm>
            <a:off x="525981" y="3897832"/>
            <a:ext cx="11560821" cy="1386275"/>
          </a:xfrm>
          <a:prstGeom prst="rect">
            <a:avLst/>
          </a:prstGeom>
        </p:spPr>
      </p:pic>
      <p:sp>
        <p:nvSpPr>
          <p:cNvPr id="6" name="文本框 5">
            <a:extLst>
              <a:ext uri="{FF2B5EF4-FFF2-40B4-BE49-F238E27FC236}">
                <a16:creationId xmlns:a16="http://schemas.microsoft.com/office/drawing/2014/main" id="{1E3323EF-E067-4299-91DD-31E493E2B459}"/>
              </a:ext>
            </a:extLst>
          </p:cNvPr>
          <p:cNvSpPr txBox="1"/>
          <p:nvPr/>
        </p:nvSpPr>
        <p:spPr>
          <a:xfrm>
            <a:off x="6595009" y="6311900"/>
            <a:ext cx="5052127" cy="369332"/>
          </a:xfrm>
          <a:prstGeom prst="rect">
            <a:avLst/>
          </a:prstGeom>
          <a:noFill/>
        </p:spPr>
        <p:txBody>
          <a:bodyPr wrap="square" rtlCol="0">
            <a:spAutoFit/>
          </a:bodyPr>
          <a:lstStyle/>
          <a:p>
            <a:r>
              <a:rPr lang="zh-CN" altLang="en-US" dirty="0"/>
              <a:t>详细可参考</a:t>
            </a:r>
            <a:r>
              <a:rPr lang="en-US" altLang="zh-CN" dirty="0"/>
              <a:t>《802.11</a:t>
            </a:r>
            <a:r>
              <a:rPr lang="zh-CN" altLang="en-US" dirty="0"/>
              <a:t>无线网络权威指南</a:t>
            </a:r>
            <a:r>
              <a:rPr lang="en-US" altLang="zh-CN" dirty="0"/>
              <a:t>》</a:t>
            </a:r>
            <a:endParaRPr lang="zh-CN" altLang="en-US" dirty="0"/>
          </a:p>
        </p:txBody>
      </p:sp>
      <p:sp>
        <p:nvSpPr>
          <p:cNvPr id="4" name="矩形 3">
            <a:extLst>
              <a:ext uri="{FF2B5EF4-FFF2-40B4-BE49-F238E27FC236}">
                <a16:creationId xmlns:a16="http://schemas.microsoft.com/office/drawing/2014/main" id="{28968102-D9DE-8E1E-D06D-1917177D271A}"/>
              </a:ext>
            </a:extLst>
          </p:cNvPr>
          <p:cNvSpPr/>
          <p:nvPr/>
        </p:nvSpPr>
        <p:spPr>
          <a:xfrm>
            <a:off x="10491537" y="3675100"/>
            <a:ext cx="1227221" cy="104809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B5CE296B-8100-3B11-7745-106D52C0C2BD}"/>
              </a:ext>
            </a:extLst>
          </p:cNvPr>
          <p:cNvSpPr/>
          <p:nvPr/>
        </p:nvSpPr>
        <p:spPr>
          <a:xfrm>
            <a:off x="9680226" y="3892620"/>
            <a:ext cx="732576" cy="82536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49400220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279594-F47A-439F-BF79-A07359320252}"/>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C449ED76-2825-42A8-A2CF-326E4A2D8E80}"/>
              </a:ext>
            </a:extLst>
          </p:cNvPr>
          <p:cNvSpPr>
            <a:spLocks noGrp="1"/>
          </p:cNvSpPr>
          <p:nvPr>
            <p:ph idx="1"/>
          </p:nvPr>
        </p:nvSpPr>
        <p:spPr/>
        <p:txBody>
          <a:bodyPr>
            <a:normAutofit/>
          </a:bodyPr>
          <a:lstStyle/>
          <a:p>
            <a:r>
              <a:rPr lang="en-US" altLang="zh-CN" dirty="0"/>
              <a:t>802.11 MAC</a:t>
            </a:r>
            <a:r>
              <a:rPr lang="zh-CN" altLang="en-US" dirty="0"/>
              <a:t>帧格式</a:t>
            </a:r>
            <a:endParaRPr lang="en-US" altLang="zh-CN" dirty="0"/>
          </a:p>
          <a:p>
            <a:pPr lvl="1"/>
            <a:r>
              <a:rPr lang="zh-CN" altLang="en-US" dirty="0"/>
              <a:t>帧控制（</a:t>
            </a:r>
            <a:r>
              <a:rPr lang="en-US" altLang="zh-CN" dirty="0"/>
              <a:t>Frame Control</a:t>
            </a:r>
            <a:r>
              <a:rPr lang="zh-CN" altLang="en-US" dirty="0"/>
              <a:t>）字段，</a:t>
            </a:r>
            <a:r>
              <a:rPr lang="en-US" altLang="zh-CN" dirty="0"/>
              <a:t>16Bit</a:t>
            </a:r>
            <a:r>
              <a:rPr lang="zh-CN" altLang="en-US" dirty="0"/>
              <a:t>，其中</a:t>
            </a:r>
            <a:r>
              <a:rPr lang="en-US" altLang="zh-CN" dirty="0"/>
              <a:t>B2~B3</a:t>
            </a:r>
            <a:r>
              <a:rPr lang="zh-CN" altLang="en-US" dirty="0"/>
              <a:t>表示这个帧的帧类型（</a:t>
            </a:r>
            <a:r>
              <a:rPr lang="en-US" altLang="zh-CN" dirty="0"/>
              <a:t>Type</a:t>
            </a:r>
            <a:r>
              <a:rPr lang="zh-CN" altLang="en-US" dirty="0"/>
              <a:t>），</a:t>
            </a:r>
            <a:r>
              <a:rPr lang="en-US" altLang="zh-CN" dirty="0"/>
              <a:t>B4~B7</a:t>
            </a:r>
            <a:r>
              <a:rPr lang="zh-CN" altLang="en-US" dirty="0"/>
              <a:t>表示这个帧类型下的子类型（</a:t>
            </a:r>
            <a:r>
              <a:rPr lang="en-US" altLang="zh-CN" dirty="0"/>
              <a:t>Subtype</a:t>
            </a:r>
            <a:r>
              <a:rPr lang="zh-CN" altLang="en-US" dirty="0"/>
              <a:t>）。帧类型和子类型标识一个</a:t>
            </a:r>
            <a:r>
              <a:rPr lang="en-US" altLang="zh-CN" dirty="0"/>
              <a:t>802.11</a:t>
            </a:r>
            <a:r>
              <a:rPr lang="zh-CN" altLang="en-US" dirty="0"/>
              <a:t>帧的具体类型和其对应的功能。</a:t>
            </a:r>
            <a:r>
              <a:rPr lang="en-US" altLang="zh-CN" dirty="0"/>
              <a:t>FC</a:t>
            </a:r>
            <a:r>
              <a:rPr lang="zh-CN" altLang="en-US" dirty="0"/>
              <a:t>字段具体定义如下图所示：</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pic>
        <p:nvPicPr>
          <p:cNvPr id="5" name="图片 4">
            <a:extLst>
              <a:ext uri="{FF2B5EF4-FFF2-40B4-BE49-F238E27FC236}">
                <a16:creationId xmlns:a16="http://schemas.microsoft.com/office/drawing/2014/main" id="{F20598F4-56DA-403B-931D-5B609DA5E579}"/>
              </a:ext>
            </a:extLst>
          </p:cNvPr>
          <p:cNvPicPr>
            <a:picLocks noChangeAspect="1"/>
          </p:cNvPicPr>
          <p:nvPr/>
        </p:nvPicPr>
        <p:blipFill>
          <a:blip r:embed="rId3"/>
          <a:stretch>
            <a:fillRect/>
          </a:stretch>
        </p:blipFill>
        <p:spPr>
          <a:xfrm>
            <a:off x="3892269" y="778125"/>
            <a:ext cx="8172955" cy="980031"/>
          </a:xfrm>
          <a:prstGeom prst="rect">
            <a:avLst/>
          </a:prstGeom>
        </p:spPr>
      </p:pic>
      <p:pic>
        <p:nvPicPr>
          <p:cNvPr id="9" name="图片 8">
            <a:extLst>
              <a:ext uri="{FF2B5EF4-FFF2-40B4-BE49-F238E27FC236}">
                <a16:creationId xmlns:a16="http://schemas.microsoft.com/office/drawing/2014/main" id="{F1662895-E68D-4516-96D6-2CA47B3A3702}"/>
              </a:ext>
            </a:extLst>
          </p:cNvPr>
          <p:cNvPicPr>
            <a:picLocks noChangeAspect="1"/>
          </p:cNvPicPr>
          <p:nvPr/>
        </p:nvPicPr>
        <p:blipFill>
          <a:blip r:embed="rId4"/>
          <a:stretch>
            <a:fillRect/>
          </a:stretch>
        </p:blipFill>
        <p:spPr>
          <a:xfrm>
            <a:off x="1888141" y="3779334"/>
            <a:ext cx="8073155" cy="1477161"/>
          </a:xfrm>
          <a:prstGeom prst="rect">
            <a:avLst/>
          </a:prstGeom>
        </p:spPr>
      </p:pic>
    </p:spTree>
    <p:extLst>
      <p:ext uri="{BB962C8B-B14F-4D97-AF65-F5344CB8AC3E}">
        <p14:creationId xmlns:p14="http://schemas.microsoft.com/office/powerpoint/2010/main" val="24386871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6995F-14A3-48B2-96A6-1204311A0A73}"/>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CFC1CDFE-0D13-40AC-A9D8-7E26569B3F24}"/>
              </a:ext>
            </a:extLst>
          </p:cNvPr>
          <p:cNvSpPr>
            <a:spLocks noGrp="1"/>
          </p:cNvSpPr>
          <p:nvPr>
            <p:ph idx="1"/>
          </p:nvPr>
        </p:nvSpPr>
        <p:spPr/>
        <p:txBody>
          <a:bodyPr/>
          <a:lstStyle/>
          <a:p>
            <a:r>
              <a:rPr lang="en-US" altLang="zh-CN" dirty="0"/>
              <a:t>802.11</a:t>
            </a:r>
            <a:r>
              <a:rPr lang="zh-CN" altLang="en-US" dirty="0"/>
              <a:t>协议定义了三种帧类型：控制帧、</a:t>
            </a:r>
            <a:r>
              <a:rPr lang="zh-CN" altLang="en-US" b="1" dirty="0"/>
              <a:t>管理帧</a:t>
            </a:r>
            <a:r>
              <a:rPr lang="zh-CN" altLang="en-US" dirty="0"/>
              <a:t>和数据帧。</a:t>
            </a:r>
            <a:endParaRPr lang="en-US" altLang="zh-CN" dirty="0"/>
          </a:p>
          <a:p>
            <a:endParaRPr lang="zh-CN" altLang="en-US" dirty="0"/>
          </a:p>
        </p:txBody>
      </p:sp>
      <p:pic>
        <p:nvPicPr>
          <p:cNvPr id="5" name="图片 4">
            <a:extLst>
              <a:ext uri="{FF2B5EF4-FFF2-40B4-BE49-F238E27FC236}">
                <a16:creationId xmlns:a16="http://schemas.microsoft.com/office/drawing/2014/main" id="{1846B486-BD6C-4AFE-8C23-56B1311C97D9}"/>
              </a:ext>
            </a:extLst>
          </p:cNvPr>
          <p:cNvPicPr>
            <a:picLocks noChangeAspect="1"/>
          </p:cNvPicPr>
          <p:nvPr/>
        </p:nvPicPr>
        <p:blipFill>
          <a:blip r:embed="rId2"/>
          <a:stretch>
            <a:fillRect/>
          </a:stretch>
        </p:blipFill>
        <p:spPr>
          <a:xfrm>
            <a:off x="783147" y="3081173"/>
            <a:ext cx="5010878" cy="3135872"/>
          </a:xfrm>
          <a:prstGeom prst="rect">
            <a:avLst/>
          </a:prstGeom>
        </p:spPr>
      </p:pic>
      <p:pic>
        <p:nvPicPr>
          <p:cNvPr id="8" name="图片 7">
            <a:extLst>
              <a:ext uri="{FF2B5EF4-FFF2-40B4-BE49-F238E27FC236}">
                <a16:creationId xmlns:a16="http://schemas.microsoft.com/office/drawing/2014/main" id="{411CD91D-64D3-406D-AA56-4EDCA0BAE992}"/>
              </a:ext>
            </a:extLst>
          </p:cNvPr>
          <p:cNvPicPr>
            <a:picLocks noChangeAspect="1"/>
          </p:cNvPicPr>
          <p:nvPr/>
        </p:nvPicPr>
        <p:blipFill>
          <a:blip r:embed="rId3"/>
          <a:stretch>
            <a:fillRect/>
          </a:stretch>
        </p:blipFill>
        <p:spPr>
          <a:xfrm>
            <a:off x="6129542" y="4040542"/>
            <a:ext cx="6007040" cy="1522839"/>
          </a:xfrm>
          <a:prstGeom prst="rect">
            <a:avLst/>
          </a:prstGeom>
        </p:spPr>
      </p:pic>
    </p:spTree>
    <p:extLst>
      <p:ext uri="{BB962C8B-B14F-4D97-AF65-F5344CB8AC3E}">
        <p14:creationId xmlns:p14="http://schemas.microsoft.com/office/powerpoint/2010/main" val="14599637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65FEC-3C14-4BA2-845D-AE9EC38371E0}"/>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6FAF3B63-8D5D-4719-B24C-24D560B35441}"/>
              </a:ext>
            </a:extLst>
          </p:cNvPr>
          <p:cNvSpPr>
            <a:spLocks noGrp="1"/>
          </p:cNvSpPr>
          <p:nvPr>
            <p:ph idx="1"/>
          </p:nvPr>
        </p:nvSpPr>
        <p:spPr/>
        <p:txBody>
          <a:bodyPr/>
          <a:lstStyle/>
          <a:p>
            <a:r>
              <a:rPr lang="en-US" altLang="zh-CN" dirty="0"/>
              <a:t>802.11</a:t>
            </a:r>
            <a:r>
              <a:rPr lang="zh-CN" altLang="en-US" dirty="0"/>
              <a:t>数据包的寻址</a:t>
            </a:r>
            <a:endParaRPr lang="en-US" altLang="zh-CN" dirty="0"/>
          </a:p>
          <a:p>
            <a:pPr lvl="1"/>
            <a:r>
              <a:rPr lang="zh-CN" altLang="en-US" dirty="0"/>
              <a:t>与以太网不同，大多数</a:t>
            </a:r>
            <a:r>
              <a:rPr lang="en-US" altLang="zh-CN" dirty="0"/>
              <a:t>802.11</a:t>
            </a:r>
            <a:r>
              <a:rPr lang="zh-CN" altLang="en-US" dirty="0"/>
              <a:t>数据包有</a:t>
            </a:r>
            <a:r>
              <a:rPr lang="en-US" altLang="zh-CN" dirty="0"/>
              <a:t>3</a:t>
            </a:r>
            <a:r>
              <a:rPr lang="zh-CN" altLang="en-US" dirty="0"/>
              <a:t>个地址</a:t>
            </a:r>
            <a:endParaRPr lang="en-US" altLang="zh-CN" dirty="0"/>
          </a:p>
          <a:p>
            <a:pPr lvl="2"/>
            <a:r>
              <a:rPr lang="zh-CN" altLang="en-US" dirty="0"/>
              <a:t>源地址</a:t>
            </a:r>
            <a:endParaRPr lang="en-US" altLang="zh-CN" dirty="0"/>
          </a:p>
          <a:p>
            <a:pPr lvl="2"/>
            <a:r>
              <a:rPr lang="zh-CN" altLang="en-US" dirty="0"/>
              <a:t>目的地址</a:t>
            </a:r>
            <a:endParaRPr lang="en-US" altLang="zh-CN" dirty="0"/>
          </a:p>
          <a:p>
            <a:pPr lvl="2"/>
            <a:r>
              <a:rPr lang="zh-CN" altLang="en-US" dirty="0"/>
              <a:t>基本服务集标识符（</a:t>
            </a:r>
            <a:r>
              <a:rPr lang="en-US" altLang="zh-CN" dirty="0"/>
              <a:t>BSSID</a:t>
            </a:r>
            <a:r>
              <a:rPr lang="zh-CN" altLang="en-US" dirty="0"/>
              <a:t>）：唯一标识某个</a:t>
            </a:r>
            <a:r>
              <a:rPr lang="en-US" altLang="zh-CN" dirty="0"/>
              <a:t>AP/BSS</a:t>
            </a:r>
            <a:r>
              <a:rPr lang="zh-CN" altLang="en-US" dirty="0"/>
              <a:t>，采用</a:t>
            </a:r>
            <a:r>
              <a:rPr lang="en-US" altLang="zh-CN" dirty="0"/>
              <a:t>AP</a:t>
            </a:r>
            <a:r>
              <a:rPr lang="zh-CN" altLang="en-US" dirty="0"/>
              <a:t>的无线接口使用相同的</a:t>
            </a:r>
            <a:r>
              <a:rPr lang="en-US" altLang="zh-CN" dirty="0"/>
              <a:t>MAC</a:t>
            </a:r>
            <a:r>
              <a:rPr lang="zh-CN" altLang="en-US" dirty="0"/>
              <a:t>地址。</a:t>
            </a:r>
          </a:p>
        </p:txBody>
      </p:sp>
      <p:pic>
        <p:nvPicPr>
          <p:cNvPr id="5" name="图片 4">
            <a:extLst>
              <a:ext uri="{FF2B5EF4-FFF2-40B4-BE49-F238E27FC236}">
                <a16:creationId xmlns:a16="http://schemas.microsoft.com/office/drawing/2014/main" id="{7BC24824-8499-4FE4-AD76-C3D725BA399F}"/>
              </a:ext>
            </a:extLst>
          </p:cNvPr>
          <p:cNvPicPr>
            <a:picLocks noChangeAspect="1"/>
          </p:cNvPicPr>
          <p:nvPr/>
        </p:nvPicPr>
        <p:blipFill>
          <a:blip r:embed="rId3"/>
          <a:stretch>
            <a:fillRect/>
          </a:stretch>
        </p:blipFill>
        <p:spPr>
          <a:xfrm>
            <a:off x="4170096" y="3835267"/>
            <a:ext cx="5022457" cy="2771410"/>
          </a:xfrm>
          <a:prstGeom prst="rect">
            <a:avLst/>
          </a:prstGeom>
        </p:spPr>
      </p:pic>
      <p:pic>
        <p:nvPicPr>
          <p:cNvPr id="6" name="图片 5">
            <a:extLst>
              <a:ext uri="{FF2B5EF4-FFF2-40B4-BE49-F238E27FC236}">
                <a16:creationId xmlns:a16="http://schemas.microsoft.com/office/drawing/2014/main" id="{75D9A4C4-6A5A-4E19-B1EE-C039E7F4AC74}"/>
              </a:ext>
            </a:extLst>
          </p:cNvPr>
          <p:cNvPicPr>
            <a:picLocks noChangeAspect="1"/>
          </p:cNvPicPr>
          <p:nvPr/>
        </p:nvPicPr>
        <p:blipFill>
          <a:blip r:embed="rId4"/>
          <a:stretch>
            <a:fillRect/>
          </a:stretch>
        </p:blipFill>
        <p:spPr>
          <a:xfrm>
            <a:off x="3892269" y="778125"/>
            <a:ext cx="8172955" cy="980031"/>
          </a:xfrm>
          <a:prstGeom prst="rect">
            <a:avLst/>
          </a:prstGeom>
        </p:spPr>
      </p:pic>
    </p:spTree>
    <p:extLst>
      <p:ext uri="{BB962C8B-B14F-4D97-AF65-F5344CB8AC3E}">
        <p14:creationId xmlns:p14="http://schemas.microsoft.com/office/powerpoint/2010/main" val="15339310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AEF14-7E98-2718-EFAD-3D4EEB4C6716}"/>
              </a:ext>
            </a:extLst>
          </p:cNvPr>
          <p:cNvSpPr>
            <a:spLocks noGrp="1"/>
          </p:cNvSpPr>
          <p:nvPr>
            <p:ph type="title"/>
          </p:nvPr>
        </p:nvSpPr>
        <p:spPr/>
        <p:txBody>
          <a:bodyPr/>
          <a:lstStyle/>
          <a:p>
            <a:r>
              <a:rPr lang="zh-CN" altLang="en-US" dirty="0"/>
              <a:t>思考</a:t>
            </a:r>
          </a:p>
        </p:txBody>
      </p:sp>
      <p:sp>
        <p:nvSpPr>
          <p:cNvPr id="3" name="内容占位符 2">
            <a:extLst>
              <a:ext uri="{FF2B5EF4-FFF2-40B4-BE49-F238E27FC236}">
                <a16:creationId xmlns:a16="http://schemas.microsoft.com/office/drawing/2014/main" id="{7B5C2C9A-E191-13E6-F19C-CD410538B2D2}"/>
              </a:ext>
            </a:extLst>
          </p:cNvPr>
          <p:cNvSpPr>
            <a:spLocks noGrp="1"/>
          </p:cNvSpPr>
          <p:nvPr>
            <p:ph idx="1"/>
          </p:nvPr>
        </p:nvSpPr>
        <p:spPr/>
        <p:txBody>
          <a:bodyPr/>
          <a:lstStyle/>
          <a:p>
            <a:r>
              <a:rPr lang="zh-CN" altLang="en-US" dirty="0"/>
              <a:t>默认情况下，使用</a:t>
            </a:r>
            <a:r>
              <a:rPr lang="en-US" altLang="zh-CN" dirty="0"/>
              <a:t>WLAN</a:t>
            </a:r>
            <a:r>
              <a:rPr lang="zh-CN" altLang="en-US" dirty="0"/>
              <a:t>时开启</a:t>
            </a:r>
            <a:r>
              <a:rPr lang="en-US" altLang="zh-CN" dirty="0" err="1"/>
              <a:t>wireshark</a:t>
            </a:r>
            <a:r>
              <a:rPr lang="zh-CN" altLang="en-US" dirty="0"/>
              <a:t>对无线网卡抓包，能否看到</a:t>
            </a:r>
            <a:r>
              <a:rPr lang="en-US" altLang="zh-CN" dirty="0"/>
              <a:t>802.11</a:t>
            </a:r>
            <a:r>
              <a:rPr lang="zh-CN" altLang="en-US" dirty="0"/>
              <a:t>协议的帧头？</a:t>
            </a:r>
            <a:endParaRPr lang="en-US" altLang="zh-CN" dirty="0"/>
          </a:p>
          <a:p>
            <a:endParaRPr lang="zh-CN" altLang="en-US" dirty="0"/>
          </a:p>
        </p:txBody>
      </p:sp>
      <p:sp>
        <p:nvSpPr>
          <p:cNvPr id="4" name="文本框 3">
            <a:extLst>
              <a:ext uri="{FF2B5EF4-FFF2-40B4-BE49-F238E27FC236}">
                <a16:creationId xmlns:a16="http://schemas.microsoft.com/office/drawing/2014/main" id="{A47A6EF6-6320-C787-C166-75022E216DF2}"/>
              </a:ext>
            </a:extLst>
          </p:cNvPr>
          <p:cNvSpPr txBox="1"/>
          <p:nvPr/>
        </p:nvSpPr>
        <p:spPr>
          <a:xfrm>
            <a:off x="125128" y="6362298"/>
            <a:ext cx="7127507" cy="369332"/>
          </a:xfrm>
          <a:prstGeom prst="rect">
            <a:avLst/>
          </a:prstGeom>
          <a:noFill/>
        </p:spPr>
        <p:txBody>
          <a:bodyPr wrap="square" rtlCol="0">
            <a:spAutoFit/>
          </a:bodyPr>
          <a:lstStyle/>
          <a:p>
            <a:r>
              <a:rPr lang="en-US" altLang="zh-CN" dirty="0"/>
              <a:t>https://wiki.wireshark.org/CaptureSetup/WLAN</a:t>
            </a:r>
            <a:endParaRPr lang="zh-CN" altLang="en-US" dirty="0"/>
          </a:p>
        </p:txBody>
      </p:sp>
      <p:pic>
        <p:nvPicPr>
          <p:cNvPr id="6" name="图片 5">
            <a:extLst>
              <a:ext uri="{FF2B5EF4-FFF2-40B4-BE49-F238E27FC236}">
                <a16:creationId xmlns:a16="http://schemas.microsoft.com/office/drawing/2014/main" id="{3D5A4AFB-FCF5-2B5B-6D7A-23F7E43CDFAA}"/>
              </a:ext>
            </a:extLst>
          </p:cNvPr>
          <p:cNvPicPr>
            <a:picLocks noChangeAspect="1"/>
          </p:cNvPicPr>
          <p:nvPr/>
        </p:nvPicPr>
        <p:blipFill>
          <a:blip r:embed="rId2"/>
          <a:stretch>
            <a:fillRect/>
          </a:stretch>
        </p:blipFill>
        <p:spPr>
          <a:xfrm>
            <a:off x="1704473" y="2658585"/>
            <a:ext cx="8783054" cy="3790976"/>
          </a:xfrm>
          <a:prstGeom prst="rect">
            <a:avLst/>
          </a:prstGeom>
        </p:spPr>
      </p:pic>
      <p:cxnSp>
        <p:nvCxnSpPr>
          <p:cNvPr id="8" name="直接连接符 7">
            <a:extLst>
              <a:ext uri="{FF2B5EF4-FFF2-40B4-BE49-F238E27FC236}">
                <a16:creationId xmlns:a16="http://schemas.microsoft.com/office/drawing/2014/main" id="{5E8F0A91-56FD-2553-C3BB-CA8E044ABF67}"/>
              </a:ext>
            </a:extLst>
          </p:cNvPr>
          <p:cNvCxnSpPr/>
          <p:nvPr/>
        </p:nvCxnSpPr>
        <p:spPr>
          <a:xfrm>
            <a:off x="1915427" y="3758665"/>
            <a:ext cx="833066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接连接符 8">
            <a:extLst>
              <a:ext uri="{FF2B5EF4-FFF2-40B4-BE49-F238E27FC236}">
                <a16:creationId xmlns:a16="http://schemas.microsoft.com/office/drawing/2014/main" id="{DB0A385B-B987-3AFA-3404-B7D531FC9929}"/>
              </a:ext>
            </a:extLst>
          </p:cNvPr>
          <p:cNvCxnSpPr/>
          <p:nvPr/>
        </p:nvCxnSpPr>
        <p:spPr>
          <a:xfrm>
            <a:off x="1865697" y="4001294"/>
            <a:ext cx="833066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接连接符 9">
            <a:extLst>
              <a:ext uri="{FF2B5EF4-FFF2-40B4-BE49-F238E27FC236}">
                <a16:creationId xmlns:a16="http://schemas.microsoft.com/office/drawing/2014/main" id="{5E354C62-8B83-3F8C-3DAE-BE94275EDD99}"/>
              </a:ext>
            </a:extLst>
          </p:cNvPr>
          <p:cNvCxnSpPr>
            <a:cxnSpLocks/>
          </p:cNvCxnSpPr>
          <p:nvPr/>
        </p:nvCxnSpPr>
        <p:spPr>
          <a:xfrm>
            <a:off x="4469330" y="3429000"/>
            <a:ext cx="8775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接连接符 12">
            <a:extLst>
              <a:ext uri="{FF2B5EF4-FFF2-40B4-BE49-F238E27FC236}">
                <a16:creationId xmlns:a16="http://schemas.microsoft.com/office/drawing/2014/main" id="{1FEEA6E0-E09C-C9AD-736E-0786E3983AF3}"/>
              </a:ext>
            </a:extLst>
          </p:cNvPr>
          <p:cNvCxnSpPr>
            <a:cxnSpLocks/>
          </p:cNvCxnSpPr>
          <p:nvPr/>
        </p:nvCxnSpPr>
        <p:spPr>
          <a:xfrm>
            <a:off x="5856973" y="4784558"/>
            <a:ext cx="146304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683189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B936B-5D6D-45A3-9CB1-724F25E30EEA}"/>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D6FC4D45-FA72-4BA1-A37F-7D1083384B07}"/>
              </a:ext>
            </a:extLst>
          </p:cNvPr>
          <p:cNvSpPr>
            <a:spLocks noGrp="1"/>
          </p:cNvSpPr>
          <p:nvPr>
            <p:ph idx="1"/>
          </p:nvPr>
        </p:nvSpPr>
        <p:spPr/>
        <p:txBody>
          <a:bodyPr>
            <a:normAutofit/>
          </a:bodyPr>
          <a:lstStyle/>
          <a:p>
            <a:r>
              <a:rPr lang="zh-CN" altLang="en-US" dirty="0"/>
              <a:t>网络发现</a:t>
            </a:r>
            <a:endParaRPr lang="en-US" altLang="zh-CN" dirty="0"/>
          </a:p>
          <a:p>
            <a:pPr lvl="1"/>
            <a:r>
              <a:rPr lang="zh-CN" altLang="en-US" dirty="0"/>
              <a:t>主动发现</a:t>
            </a:r>
            <a:endParaRPr lang="en-US" altLang="zh-CN" dirty="0"/>
          </a:p>
          <a:p>
            <a:pPr lvl="2"/>
            <a:r>
              <a:rPr lang="en-US" altLang="zh-CN" dirty="0"/>
              <a:t>Broadcast probe request</a:t>
            </a:r>
            <a:r>
              <a:rPr lang="zh-CN" altLang="en-US" dirty="0"/>
              <a:t>：</a:t>
            </a:r>
            <a:r>
              <a:rPr lang="en-US" altLang="zh-CN" dirty="0"/>
              <a:t>zero-length SSID</a:t>
            </a:r>
          </a:p>
          <a:p>
            <a:pPr lvl="2"/>
            <a:r>
              <a:rPr lang="zh-CN" altLang="en-US" dirty="0"/>
              <a:t>客户端会利用</a:t>
            </a:r>
            <a:r>
              <a:rPr lang="en-US" altLang="zh-CN" dirty="0"/>
              <a:t>Probe Request</a:t>
            </a:r>
            <a:r>
              <a:rPr lang="zh-CN" altLang="en-US" dirty="0"/>
              <a:t>帧扫描区域内有哪些</a:t>
            </a:r>
            <a:r>
              <a:rPr lang="en-US" altLang="zh-CN" dirty="0"/>
              <a:t>802.11</a:t>
            </a:r>
            <a:r>
              <a:rPr lang="zh-CN" altLang="en-US" dirty="0"/>
              <a:t>网络。该帧中可以指定</a:t>
            </a:r>
            <a:r>
              <a:rPr lang="en-US" altLang="zh-CN" dirty="0"/>
              <a:t>SSID</a:t>
            </a:r>
            <a:r>
              <a:rPr lang="zh-CN" altLang="en-US" dirty="0"/>
              <a:t>。</a:t>
            </a:r>
            <a:endParaRPr lang="en-US" altLang="zh-CN" dirty="0"/>
          </a:p>
          <a:p>
            <a:pPr lvl="2"/>
            <a:r>
              <a:rPr lang="en-US" altLang="zh-CN" dirty="0"/>
              <a:t>AP</a:t>
            </a:r>
            <a:r>
              <a:rPr lang="zh-CN" altLang="en-US" dirty="0"/>
              <a:t>收到询问后回复</a:t>
            </a:r>
            <a:r>
              <a:rPr lang="en-US" altLang="zh-CN" dirty="0"/>
              <a:t>Probe Response</a:t>
            </a:r>
          </a:p>
          <a:p>
            <a:pPr lvl="2"/>
            <a:r>
              <a:rPr lang="zh-CN" altLang="en-US" dirty="0"/>
              <a:t>大多数操作系统都是在寻找要连接的网络时才采用主动扫描。</a:t>
            </a:r>
            <a:endParaRPr lang="en-US" altLang="zh-CN" dirty="0"/>
          </a:p>
          <a:p>
            <a:pPr lvl="1"/>
            <a:r>
              <a:rPr lang="zh-CN" altLang="en-US" dirty="0"/>
              <a:t>被动扫描</a:t>
            </a:r>
            <a:endParaRPr lang="en-US" altLang="zh-CN" dirty="0"/>
          </a:p>
          <a:p>
            <a:pPr lvl="2"/>
            <a:r>
              <a:rPr lang="en-US" altLang="zh-CN" dirty="0"/>
              <a:t>AP</a:t>
            </a:r>
            <a:r>
              <a:rPr lang="zh-CN" altLang="en-US" dirty="0"/>
              <a:t>会周期性地广播</a:t>
            </a:r>
            <a:r>
              <a:rPr lang="en-US" altLang="zh-CN" dirty="0"/>
              <a:t>Beacon</a:t>
            </a:r>
            <a:r>
              <a:rPr lang="zh-CN" altLang="en-US" dirty="0"/>
              <a:t>（信标）帧来管理网络和告知周边客户端自己的存在。客户端能够通过被动扫描和接收信标帧来发现网络。</a:t>
            </a:r>
            <a:endParaRPr lang="en-US" altLang="zh-CN" dirty="0"/>
          </a:p>
          <a:p>
            <a:pPr lvl="2"/>
            <a:endParaRPr lang="en-US" altLang="zh-CN" dirty="0"/>
          </a:p>
          <a:p>
            <a:pPr lvl="1"/>
            <a:r>
              <a:rPr lang="en-US" altLang="zh-CN" dirty="0"/>
              <a:t>SSID</a:t>
            </a:r>
            <a:r>
              <a:rPr lang="zh-CN" altLang="en-US" dirty="0"/>
              <a:t>（</a:t>
            </a:r>
            <a:r>
              <a:rPr lang="en-US" altLang="zh-CN" dirty="0"/>
              <a:t> Service Set Identity </a:t>
            </a:r>
            <a:r>
              <a:rPr lang="zh-CN" altLang="en-US" dirty="0"/>
              <a:t>）：服务集标识，由字节所组成的字符串，用来标识所属网络的</a:t>
            </a:r>
            <a:r>
              <a:rPr lang="en-US" altLang="zh-CN" dirty="0"/>
              <a:t>BSSID</a:t>
            </a:r>
            <a:r>
              <a:rPr lang="zh-CN" altLang="en-US" dirty="0"/>
              <a:t>。</a:t>
            </a:r>
            <a:endParaRPr lang="en-US" altLang="zh-CN" dirty="0"/>
          </a:p>
        </p:txBody>
      </p:sp>
      <p:sp>
        <p:nvSpPr>
          <p:cNvPr id="6" name="文本框 5">
            <a:extLst>
              <a:ext uri="{FF2B5EF4-FFF2-40B4-BE49-F238E27FC236}">
                <a16:creationId xmlns:a16="http://schemas.microsoft.com/office/drawing/2014/main" id="{C9D526F0-6A03-4564-B4B8-E4313BD4C6AB}"/>
              </a:ext>
            </a:extLst>
          </p:cNvPr>
          <p:cNvSpPr txBox="1"/>
          <p:nvPr/>
        </p:nvSpPr>
        <p:spPr>
          <a:xfrm>
            <a:off x="80921" y="6492875"/>
            <a:ext cx="10082482" cy="261610"/>
          </a:xfrm>
          <a:prstGeom prst="rect">
            <a:avLst/>
          </a:prstGeom>
          <a:noFill/>
        </p:spPr>
        <p:txBody>
          <a:bodyPr wrap="square" rtlCol="0">
            <a:spAutoFit/>
          </a:bodyPr>
          <a:lstStyle/>
          <a:p>
            <a:r>
              <a:rPr lang="zh-CN" altLang="en-US" sz="1100" dirty="0"/>
              <a:t>帧的详细格式介绍可参考</a:t>
            </a:r>
            <a:r>
              <a:rPr lang="en-US" altLang="zh-CN" sz="1100" dirty="0"/>
              <a:t>《802.11</a:t>
            </a:r>
            <a:r>
              <a:rPr lang="zh-CN" altLang="en-US" sz="1100" dirty="0"/>
              <a:t>无线网络权威指南</a:t>
            </a:r>
            <a:r>
              <a:rPr lang="en-US" altLang="zh-CN" sz="1100" dirty="0"/>
              <a:t>》4.3.4</a:t>
            </a:r>
            <a:r>
              <a:rPr lang="zh-CN" altLang="en-US" sz="1100" dirty="0"/>
              <a:t>节，一般介绍可参考</a:t>
            </a:r>
            <a:r>
              <a:rPr lang="en-US" altLang="zh-CN" sz="1100" dirty="0"/>
              <a:t>https://en.wikipedia.org/wiki/IEEE_802.11#Layer_2_%E2%80%93_Datagrams</a:t>
            </a:r>
            <a:endParaRPr lang="zh-CN" altLang="en-US" sz="1100" dirty="0"/>
          </a:p>
        </p:txBody>
      </p:sp>
    </p:spTree>
    <p:extLst>
      <p:ext uri="{BB962C8B-B14F-4D97-AF65-F5344CB8AC3E}">
        <p14:creationId xmlns:p14="http://schemas.microsoft.com/office/powerpoint/2010/main" val="18639962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91AEB-4279-46D4-9DB6-7A85442EA61C}"/>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B2D67622-816C-4706-A2DE-F50A5924CC1F}"/>
              </a:ext>
            </a:extLst>
          </p:cNvPr>
          <p:cNvSpPr>
            <a:spLocks noGrp="1"/>
          </p:cNvSpPr>
          <p:nvPr>
            <p:ph idx="1"/>
          </p:nvPr>
        </p:nvSpPr>
        <p:spPr/>
        <p:txBody>
          <a:bodyPr/>
          <a:lstStyle/>
          <a:p>
            <a:r>
              <a:rPr lang="zh-CN" altLang="en-US" dirty="0"/>
              <a:t>网络发现</a:t>
            </a:r>
            <a:endParaRPr lang="en-US" altLang="zh-CN" dirty="0"/>
          </a:p>
          <a:p>
            <a:pPr lvl="1"/>
            <a:r>
              <a:rPr lang="en-US" altLang="zh-CN" dirty="0"/>
              <a:t>Beacon</a:t>
            </a:r>
            <a:r>
              <a:rPr lang="zh-CN" altLang="en-US" dirty="0"/>
              <a:t>帧示例</a:t>
            </a:r>
            <a:endParaRPr lang="en-US" altLang="zh-CN" dirty="0"/>
          </a:p>
          <a:p>
            <a:pPr lvl="1"/>
            <a:endParaRPr lang="en-US" altLang="zh-CN" dirty="0"/>
          </a:p>
          <a:p>
            <a:pPr lvl="1"/>
            <a:r>
              <a:rPr lang="en-US" altLang="zh-CN" dirty="0"/>
              <a:t>Probe Request</a:t>
            </a:r>
            <a:r>
              <a:rPr lang="zh-CN" altLang="en-US" dirty="0"/>
              <a:t>示例</a:t>
            </a:r>
          </a:p>
        </p:txBody>
      </p:sp>
      <p:pic>
        <p:nvPicPr>
          <p:cNvPr id="5" name="图片 4">
            <a:extLst>
              <a:ext uri="{FF2B5EF4-FFF2-40B4-BE49-F238E27FC236}">
                <a16:creationId xmlns:a16="http://schemas.microsoft.com/office/drawing/2014/main" id="{BBEE5699-4232-4AA4-88DE-1BABC56C84AA}"/>
              </a:ext>
            </a:extLst>
          </p:cNvPr>
          <p:cNvPicPr>
            <a:picLocks noChangeAspect="1"/>
          </p:cNvPicPr>
          <p:nvPr/>
        </p:nvPicPr>
        <p:blipFill>
          <a:blip r:embed="rId2"/>
          <a:stretch>
            <a:fillRect/>
          </a:stretch>
        </p:blipFill>
        <p:spPr>
          <a:xfrm>
            <a:off x="5118890" y="1270746"/>
            <a:ext cx="4523874" cy="1608082"/>
          </a:xfrm>
          <a:prstGeom prst="rect">
            <a:avLst/>
          </a:prstGeom>
        </p:spPr>
      </p:pic>
      <p:pic>
        <p:nvPicPr>
          <p:cNvPr id="7" name="图片 6">
            <a:extLst>
              <a:ext uri="{FF2B5EF4-FFF2-40B4-BE49-F238E27FC236}">
                <a16:creationId xmlns:a16="http://schemas.microsoft.com/office/drawing/2014/main" id="{3F97B5BD-F63E-4C96-BC6B-E9FA224C5C13}"/>
              </a:ext>
            </a:extLst>
          </p:cNvPr>
          <p:cNvPicPr>
            <a:picLocks noChangeAspect="1"/>
          </p:cNvPicPr>
          <p:nvPr/>
        </p:nvPicPr>
        <p:blipFill>
          <a:blip r:embed="rId3"/>
          <a:stretch>
            <a:fillRect/>
          </a:stretch>
        </p:blipFill>
        <p:spPr>
          <a:xfrm>
            <a:off x="5391812" y="3429000"/>
            <a:ext cx="4294702" cy="3240200"/>
          </a:xfrm>
          <a:prstGeom prst="rect">
            <a:avLst/>
          </a:prstGeom>
        </p:spPr>
      </p:pic>
    </p:spTree>
    <p:extLst>
      <p:ext uri="{BB962C8B-B14F-4D97-AF65-F5344CB8AC3E}">
        <p14:creationId xmlns:p14="http://schemas.microsoft.com/office/powerpoint/2010/main" val="9975375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CA444-EF55-4049-B749-E64BC34401A3}"/>
              </a:ext>
            </a:extLst>
          </p:cNvPr>
          <p:cNvSpPr>
            <a:spLocks noGrp="1"/>
          </p:cNvSpPr>
          <p:nvPr>
            <p:ph type="title"/>
          </p:nvPr>
        </p:nvSpPr>
        <p:spPr/>
        <p:txBody>
          <a:bodyPr/>
          <a:lstStyle/>
          <a:p>
            <a:r>
              <a:rPr lang="zh-CN" altLang="en-US" dirty="0"/>
              <a:t>思考</a:t>
            </a:r>
          </a:p>
        </p:txBody>
      </p:sp>
      <p:pic>
        <p:nvPicPr>
          <p:cNvPr id="4" name="内容占位符 3">
            <a:extLst>
              <a:ext uri="{FF2B5EF4-FFF2-40B4-BE49-F238E27FC236}">
                <a16:creationId xmlns:a16="http://schemas.microsoft.com/office/drawing/2014/main" id="{67496806-D737-4EDD-9906-80BDEDAB02E2}"/>
              </a:ext>
            </a:extLst>
          </p:cNvPr>
          <p:cNvPicPr>
            <a:picLocks noGrp="1" noChangeAspect="1"/>
          </p:cNvPicPr>
          <p:nvPr>
            <p:ph idx="1"/>
          </p:nvPr>
        </p:nvPicPr>
        <p:blipFill>
          <a:blip r:embed="rId2"/>
          <a:stretch>
            <a:fillRect/>
          </a:stretch>
        </p:blipFill>
        <p:spPr>
          <a:xfrm>
            <a:off x="2653746" y="1204224"/>
            <a:ext cx="4199642" cy="5432180"/>
          </a:xfrm>
          <a:prstGeom prst="rect">
            <a:avLst/>
          </a:prstGeom>
        </p:spPr>
      </p:pic>
      <p:sp>
        <p:nvSpPr>
          <p:cNvPr id="5" name="文本框 4">
            <a:extLst>
              <a:ext uri="{FF2B5EF4-FFF2-40B4-BE49-F238E27FC236}">
                <a16:creationId xmlns:a16="http://schemas.microsoft.com/office/drawing/2014/main" id="{23598798-E8A0-4E3B-951A-E9EE445CC0A2}"/>
              </a:ext>
            </a:extLst>
          </p:cNvPr>
          <p:cNvSpPr txBox="1"/>
          <p:nvPr/>
        </p:nvSpPr>
        <p:spPr>
          <a:xfrm>
            <a:off x="7376451" y="3265564"/>
            <a:ext cx="4370745" cy="923330"/>
          </a:xfrm>
          <a:prstGeom prst="rect">
            <a:avLst/>
          </a:prstGeom>
          <a:noFill/>
        </p:spPr>
        <p:txBody>
          <a:bodyPr wrap="square" rtlCol="0">
            <a:spAutoFit/>
          </a:bodyPr>
          <a:lstStyle/>
          <a:p>
            <a:r>
              <a:rPr lang="zh-CN" altLang="en-US" dirty="0"/>
              <a:t>如何隐藏</a:t>
            </a:r>
            <a:r>
              <a:rPr lang="en-US" altLang="zh-CN" dirty="0"/>
              <a:t>Wi-Fi</a:t>
            </a:r>
            <a:r>
              <a:rPr lang="zh-CN" altLang="en-US" dirty="0"/>
              <a:t>网络？</a:t>
            </a:r>
            <a:endParaRPr lang="en-US" altLang="zh-CN" dirty="0"/>
          </a:p>
          <a:p>
            <a:r>
              <a:rPr lang="zh-CN" altLang="en-US" dirty="0"/>
              <a:t>隐藏网络是否适合作为简单的口令认证机制作为安全解决方案部署？</a:t>
            </a:r>
            <a:endParaRPr lang="en-US" altLang="zh-CN" dirty="0"/>
          </a:p>
        </p:txBody>
      </p:sp>
      <p:sp>
        <p:nvSpPr>
          <p:cNvPr id="6" name="矩形 5">
            <a:extLst>
              <a:ext uri="{FF2B5EF4-FFF2-40B4-BE49-F238E27FC236}">
                <a16:creationId xmlns:a16="http://schemas.microsoft.com/office/drawing/2014/main" id="{2A88A35F-D83E-4770-90F4-5BE092E2A02E}"/>
              </a:ext>
            </a:extLst>
          </p:cNvPr>
          <p:cNvSpPr/>
          <p:nvPr/>
        </p:nvSpPr>
        <p:spPr>
          <a:xfrm>
            <a:off x="2957581" y="4501998"/>
            <a:ext cx="3591973" cy="103690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12462279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3696E-FB9A-4383-AF26-082F80A2E0B4}"/>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753953CE-59AD-4CFF-A2A8-CA25F49561ED}"/>
              </a:ext>
            </a:extLst>
          </p:cNvPr>
          <p:cNvSpPr>
            <a:spLocks noGrp="1"/>
          </p:cNvSpPr>
          <p:nvPr>
            <p:ph idx="1"/>
          </p:nvPr>
        </p:nvSpPr>
        <p:spPr/>
        <p:txBody>
          <a:bodyPr/>
          <a:lstStyle/>
          <a:p>
            <a:r>
              <a:rPr lang="zh-CN" altLang="en-US" dirty="0"/>
              <a:t>连接网络</a:t>
            </a:r>
          </a:p>
        </p:txBody>
      </p:sp>
      <p:pic>
        <p:nvPicPr>
          <p:cNvPr id="8" name="图片 7">
            <a:extLst>
              <a:ext uri="{FF2B5EF4-FFF2-40B4-BE49-F238E27FC236}">
                <a16:creationId xmlns:a16="http://schemas.microsoft.com/office/drawing/2014/main" id="{DD5977EF-023C-4401-AB6E-13C1CE25BE4A}"/>
              </a:ext>
            </a:extLst>
          </p:cNvPr>
          <p:cNvPicPr>
            <a:picLocks noChangeAspect="1"/>
          </p:cNvPicPr>
          <p:nvPr/>
        </p:nvPicPr>
        <p:blipFill>
          <a:blip r:embed="rId3"/>
          <a:stretch>
            <a:fillRect/>
          </a:stretch>
        </p:blipFill>
        <p:spPr>
          <a:xfrm>
            <a:off x="901275" y="2957356"/>
            <a:ext cx="3769576" cy="3219607"/>
          </a:xfrm>
          <a:prstGeom prst="rect">
            <a:avLst/>
          </a:prstGeom>
        </p:spPr>
      </p:pic>
      <p:pic>
        <p:nvPicPr>
          <p:cNvPr id="10" name="图片 9">
            <a:extLst>
              <a:ext uri="{FF2B5EF4-FFF2-40B4-BE49-F238E27FC236}">
                <a16:creationId xmlns:a16="http://schemas.microsoft.com/office/drawing/2014/main" id="{1E720BBA-364B-458D-B066-410A0FB11DB7}"/>
              </a:ext>
            </a:extLst>
          </p:cNvPr>
          <p:cNvPicPr>
            <a:picLocks noChangeAspect="1"/>
          </p:cNvPicPr>
          <p:nvPr/>
        </p:nvPicPr>
        <p:blipFill>
          <a:blip r:embed="rId4"/>
          <a:stretch>
            <a:fillRect/>
          </a:stretch>
        </p:blipFill>
        <p:spPr>
          <a:xfrm>
            <a:off x="5307824" y="3937282"/>
            <a:ext cx="4530643" cy="2341212"/>
          </a:xfrm>
          <a:prstGeom prst="rect">
            <a:avLst/>
          </a:prstGeom>
        </p:spPr>
      </p:pic>
      <p:sp>
        <p:nvSpPr>
          <p:cNvPr id="13" name="文本框 12">
            <a:extLst>
              <a:ext uri="{FF2B5EF4-FFF2-40B4-BE49-F238E27FC236}">
                <a16:creationId xmlns:a16="http://schemas.microsoft.com/office/drawing/2014/main" id="{359F7121-6009-4621-8E26-067C94E67FA5}"/>
              </a:ext>
            </a:extLst>
          </p:cNvPr>
          <p:cNvSpPr txBox="1"/>
          <p:nvPr/>
        </p:nvSpPr>
        <p:spPr>
          <a:xfrm>
            <a:off x="5196183" y="2096586"/>
            <a:ext cx="6094542" cy="1323439"/>
          </a:xfrm>
          <a:prstGeom prst="rect">
            <a:avLst/>
          </a:prstGeom>
          <a:noFill/>
        </p:spPr>
        <p:txBody>
          <a:bodyPr wrap="square" rtlCol="0">
            <a:spAutoFit/>
          </a:bodyPr>
          <a:lstStyle/>
          <a:p>
            <a:pPr algn="l"/>
            <a:r>
              <a:rPr lang="en-US" altLang="zh-CN" sz="1600" b="0" i="0" u="none" strike="noStrike" baseline="0" dirty="0">
                <a:latin typeface="ArialMT"/>
              </a:rPr>
              <a:t>802.11 </a:t>
            </a:r>
            <a:r>
              <a:rPr lang="zh-CN" altLang="en-US" sz="1600" b="0" i="0" u="none" strike="noStrike" baseline="0" dirty="0">
                <a:latin typeface="宋体" panose="02010600030101010101" pitchFamily="2" charset="-122"/>
                <a:ea typeface="宋体" panose="02010600030101010101" pitchFamily="2" charset="-122"/>
              </a:rPr>
              <a:t>网络发展初期，工作站是使用共享密钥以及图所示的</a:t>
            </a:r>
            <a:r>
              <a:rPr lang="en-US" altLang="zh-CN" sz="1600" b="0" i="0" u="none" strike="noStrike" baseline="0" dirty="0">
                <a:latin typeface="ArialMT"/>
                <a:ea typeface="宋体" panose="02010600030101010101" pitchFamily="2" charset="-122"/>
              </a:rPr>
              <a:t>Authentication </a:t>
            </a:r>
            <a:r>
              <a:rPr lang="zh-CN" altLang="en-US" sz="1600" b="0" i="0" u="none" strike="noStrike" baseline="0" dirty="0">
                <a:latin typeface="宋体" panose="02010600030101010101" pitchFamily="2" charset="-122"/>
                <a:ea typeface="宋体" panose="02010600030101010101" pitchFamily="2" charset="-122"/>
              </a:rPr>
              <a:t>帧进行身份认证。到了</a:t>
            </a:r>
            <a:r>
              <a:rPr lang="en-US" altLang="zh-CN" sz="1600" b="0" i="0" u="none" strike="noStrike" baseline="0" dirty="0">
                <a:latin typeface="ArialMT"/>
                <a:ea typeface="宋体" panose="02010600030101010101" pitchFamily="2" charset="-122"/>
              </a:rPr>
              <a:t>802.11i</a:t>
            </a:r>
            <a:r>
              <a:rPr lang="zh-CN" altLang="en-US" sz="1600" b="0" i="0" u="none" strike="noStrike" baseline="0" dirty="0">
                <a:latin typeface="宋体" panose="02010600030101010101" pitchFamily="2" charset="-122"/>
                <a:ea typeface="宋体" panose="02010600030101010101" pitchFamily="2" charset="-122"/>
              </a:rPr>
              <a:t>，共享密钥身份认证虽然仍保留在标准当中，但却无法与新的安全机制相容。如果工作站使用共享密钥身份认证，将不允许使用较为牢靠的安全性协议。</a:t>
            </a:r>
            <a:r>
              <a:rPr lang="en-US" altLang="zh-CN" sz="1600" b="0" i="0" u="none" strike="noStrike" baseline="0" dirty="0">
                <a:latin typeface="宋体" panose="02010600030101010101" pitchFamily="2" charset="-122"/>
                <a:ea typeface="宋体" panose="02010600030101010101" pitchFamily="2" charset="-122"/>
              </a:rPr>
              <a:t>——《802.11</a:t>
            </a:r>
            <a:r>
              <a:rPr lang="zh-CN" altLang="en-US" sz="1600" b="0" i="0" u="none" strike="noStrike" baseline="0" dirty="0">
                <a:latin typeface="宋体" panose="02010600030101010101" pitchFamily="2" charset="-122"/>
                <a:ea typeface="宋体" panose="02010600030101010101" pitchFamily="2" charset="-122"/>
              </a:rPr>
              <a:t>权威指南</a:t>
            </a:r>
            <a:r>
              <a:rPr lang="en-US" altLang="zh-CN" sz="1600" b="0" i="0" u="none" strike="noStrike" baseline="0" dirty="0">
                <a:latin typeface="宋体" panose="02010600030101010101" pitchFamily="2" charset="-122"/>
                <a:ea typeface="宋体" panose="02010600030101010101" pitchFamily="2" charset="-122"/>
              </a:rPr>
              <a:t>》</a:t>
            </a:r>
            <a:endParaRPr lang="zh-CN" altLang="en-US" sz="1600" dirty="0"/>
          </a:p>
        </p:txBody>
      </p:sp>
    </p:spTree>
    <p:extLst>
      <p:ext uri="{BB962C8B-B14F-4D97-AF65-F5344CB8AC3E}">
        <p14:creationId xmlns:p14="http://schemas.microsoft.com/office/powerpoint/2010/main" val="4083728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673429" y="1388195"/>
            <a:ext cx="10845143" cy="518584"/>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17763" name="Rectangle 6"/>
          <p:cNvSpPr>
            <a:spLocks noChangeArrowheads="1"/>
          </p:cNvSpPr>
          <p:nvPr/>
        </p:nvSpPr>
        <p:spPr bwMode="auto">
          <a:xfrm>
            <a:off x="2922697" y="1333078"/>
            <a:ext cx="6346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1.7.1  </a:t>
            </a:r>
            <a:r>
              <a:rPr lang="zh-CN" altLang="zh-CN" sz="32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673430" y="1991445"/>
            <a:ext cx="10845141" cy="305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spcBef>
                <a:spcPts val="800"/>
              </a:spcBef>
              <a:buClr>
                <a:srgbClr val="0070C0"/>
              </a:buClr>
              <a:buFont typeface="Wingdings" panose="05000000000000000000" pitchFamily="2" charset="2"/>
              <a:buChar char="l"/>
            </a:pPr>
            <a:r>
              <a:rPr lang="zh-CN" altLang="zh-CN" sz="2667" b="1" dirty="0">
                <a:latin typeface="微软雅黑" panose="020B0503020204020204" pitchFamily="34" charset="-122"/>
                <a:ea typeface="微软雅黑" panose="020B0503020204020204" pitchFamily="34" charset="-122"/>
              </a:rPr>
              <a:t>计算机网络是个</a:t>
            </a:r>
            <a:r>
              <a:rPr lang="zh-CN" altLang="zh-CN" sz="2667" b="1" dirty="0">
                <a:solidFill>
                  <a:srgbClr val="FF0000"/>
                </a:solidFill>
                <a:latin typeface="微软雅黑" panose="020B0503020204020204" pitchFamily="34" charset="-122"/>
                <a:ea typeface="微软雅黑" panose="020B0503020204020204" pitchFamily="34" charset="-122"/>
              </a:rPr>
              <a:t>非常复杂的系统</a:t>
            </a:r>
            <a:r>
              <a:rPr lang="zh-CN" altLang="en-US" sz="2667" b="1" dirty="0">
                <a:latin typeface="微软雅黑" panose="020B0503020204020204" pitchFamily="34" charset="-122"/>
                <a:ea typeface="微软雅黑" panose="020B0503020204020204" pitchFamily="34" charset="-122"/>
              </a:rPr>
              <a:t>。</a:t>
            </a:r>
            <a:endParaRPr lang="en-US" altLang="zh-CN" sz="2667" b="1" dirty="0">
              <a:latin typeface="微软雅黑" panose="020B0503020204020204" pitchFamily="34" charset="-122"/>
              <a:ea typeface="微软雅黑" panose="020B0503020204020204" pitchFamily="34" charset="-122"/>
            </a:endParaRPr>
          </a:p>
          <a:p>
            <a:pPr marL="380990" indent="-380990">
              <a:lnSpc>
                <a:spcPts val="4400"/>
              </a:lnSpc>
              <a:spcBef>
                <a:spcPts val="800"/>
              </a:spcBef>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相互通信的两个计算机系统必须</a:t>
            </a:r>
            <a:r>
              <a:rPr lang="zh-CN" altLang="en-US" sz="2667" b="1" dirty="0">
                <a:solidFill>
                  <a:srgbClr val="0000FF"/>
                </a:solidFill>
                <a:latin typeface="微软雅黑" panose="020B0503020204020204" pitchFamily="34" charset="-122"/>
                <a:ea typeface="微软雅黑" panose="020B0503020204020204" pitchFamily="34" charset="-122"/>
              </a:rPr>
              <a:t>高度协调工作</a:t>
            </a:r>
            <a:r>
              <a:rPr lang="zh-CN" altLang="en-US" sz="2667" b="1" dirty="0">
                <a:latin typeface="微软雅黑" panose="020B0503020204020204" pitchFamily="34" charset="-122"/>
                <a:ea typeface="微软雅黑" panose="020B0503020204020204" pitchFamily="34" charset="-122"/>
              </a:rPr>
              <a:t>才行，而这种“协调”是相当复杂的。 </a:t>
            </a:r>
          </a:p>
          <a:p>
            <a:pPr marL="380990" indent="-380990">
              <a:lnSpc>
                <a:spcPts val="4400"/>
              </a:lnSpc>
              <a:spcBef>
                <a:spcPts val="800"/>
              </a:spcBef>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a:t>
            </a:r>
            <a:r>
              <a:rPr lang="zh-CN" altLang="en-US" sz="2667" b="1" dirty="0">
                <a:solidFill>
                  <a:srgbClr val="0000FF"/>
                </a:solidFill>
                <a:latin typeface="微软雅黑" panose="020B0503020204020204" pitchFamily="34" charset="-122"/>
                <a:ea typeface="微软雅黑" panose="020B0503020204020204" pitchFamily="34" charset="-122"/>
              </a:rPr>
              <a:t>分层</a:t>
            </a:r>
            <a:r>
              <a:rPr lang="zh-CN" altLang="en-US" sz="2667"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667"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B29EF-0374-4189-8C8C-BD4FFB2F1476}"/>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174DD333-2EA7-4C97-A8C2-5AF3DD729801}"/>
              </a:ext>
            </a:extLst>
          </p:cNvPr>
          <p:cNvSpPr>
            <a:spLocks noGrp="1"/>
          </p:cNvSpPr>
          <p:nvPr>
            <p:ph idx="1"/>
          </p:nvPr>
        </p:nvSpPr>
        <p:spPr/>
        <p:txBody>
          <a:bodyPr/>
          <a:lstStyle/>
          <a:p>
            <a:r>
              <a:rPr lang="en-US" altLang="zh-CN" dirty="0"/>
              <a:t>Wi-Fi</a:t>
            </a:r>
            <a:r>
              <a:rPr lang="zh-CN" altLang="en-US" dirty="0"/>
              <a:t>的常见安全机制</a:t>
            </a:r>
            <a:endParaRPr lang="en-US" altLang="zh-CN" dirty="0"/>
          </a:p>
          <a:p>
            <a:pPr lvl="1"/>
            <a:r>
              <a:rPr lang="zh-CN" altLang="en-US" dirty="0"/>
              <a:t>开放网络（不安全）</a:t>
            </a:r>
            <a:endParaRPr lang="en-US" altLang="zh-CN" dirty="0"/>
          </a:p>
          <a:p>
            <a:pPr lvl="1"/>
            <a:r>
              <a:rPr lang="en-US" altLang="zh-CN" dirty="0"/>
              <a:t>WEP</a:t>
            </a:r>
            <a:r>
              <a:rPr lang="zh-CN" altLang="en-US" dirty="0"/>
              <a:t>（已不安全）</a:t>
            </a:r>
            <a:endParaRPr lang="en-US" altLang="zh-CN" dirty="0"/>
          </a:p>
          <a:p>
            <a:pPr lvl="1"/>
            <a:r>
              <a:rPr lang="en-US" altLang="zh-CN" dirty="0"/>
              <a:t>WPA </a:t>
            </a:r>
            <a:r>
              <a:rPr lang="zh-CN" altLang="en-US" dirty="0"/>
              <a:t>（存在安全问题）</a:t>
            </a:r>
            <a:endParaRPr lang="en-US" altLang="zh-CN" dirty="0"/>
          </a:p>
          <a:p>
            <a:pPr lvl="1"/>
            <a:r>
              <a:rPr lang="en-US" altLang="zh-CN" dirty="0">
                <a:solidFill>
                  <a:srgbClr val="FF0000"/>
                </a:solidFill>
              </a:rPr>
              <a:t>WPA2</a:t>
            </a:r>
            <a:r>
              <a:rPr lang="en-US" altLang="zh-CN" dirty="0"/>
              <a:t> </a:t>
            </a:r>
            <a:r>
              <a:rPr lang="zh-CN" altLang="en-US" dirty="0"/>
              <a:t>（最为常用）</a:t>
            </a:r>
            <a:endParaRPr lang="en-US" altLang="zh-CN" dirty="0"/>
          </a:p>
          <a:p>
            <a:pPr lvl="1"/>
            <a:r>
              <a:rPr lang="en-US" altLang="zh-CN" dirty="0"/>
              <a:t>WPA3</a:t>
            </a:r>
            <a:r>
              <a:rPr lang="zh-CN" altLang="en-US" dirty="0"/>
              <a:t>（最新标准）</a:t>
            </a:r>
          </a:p>
        </p:txBody>
      </p:sp>
      <p:sp>
        <p:nvSpPr>
          <p:cNvPr id="4" name="文本框 3">
            <a:extLst>
              <a:ext uri="{FF2B5EF4-FFF2-40B4-BE49-F238E27FC236}">
                <a16:creationId xmlns:a16="http://schemas.microsoft.com/office/drawing/2014/main" id="{565CA295-FABD-4CEB-A5AB-788719F65178}"/>
              </a:ext>
            </a:extLst>
          </p:cNvPr>
          <p:cNvSpPr txBox="1"/>
          <p:nvPr/>
        </p:nvSpPr>
        <p:spPr>
          <a:xfrm>
            <a:off x="398135" y="6422676"/>
            <a:ext cx="11839075" cy="261610"/>
          </a:xfrm>
          <a:prstGeom prst="rect">
            <a:avLst/>
          </a:prstGeom>
          <a:noFill/>
        </p:spPr>
        <p:txBody>
          <a:bodyPr wrap="square" rtlCol="0">
            <a:spAutoFit/>
          </a:bodyPr>
          <a:lstStyle/>
          <a:p>
            <a:r>
              <a:rPr lang="en-US" altLang="zh-CN" sz="1100" dirty="0"/>
              <a:t>WPA</a:t>
            </a:r>
            <a:r>
              <a:rPr lang="zh-CN" altLang="en-US" sz="1100" dirty="0"/>
              <a:t>系列的简要介绍及已发现攻击可参考维基百科：</a:t>
            </a:r>
            <a:r>
              <a:rPr lang="en-US" altLang="zh-CN" sz="1100" dirty="0"/>
              <a:t>https://en.wikipedia.org/wiki/Wi-Fi_Protected_Access</a:t>
            </a:r>
            <a:endParaRPr lang="zh-CN" altLang="en-US" sz="1100" dirty="0"/>
          </a:p>
        </p:txBody>
      </p:sp>
      <p:pic>
        <p:nvPicPr>
          <p:cNvPr id="6" name="图片 5">
            <a:extLst>
              <a:ext uri="{FF2B5EF4-FFF2-40B4-BE49-F238E27FC236}">
                <a16:creationId xmlns:a16="http://schemas.microsoft.com/office/drawing/2014/main" id="{6A23247B-6CE5-4C92-A22A-A851D8FBB29E}"/>
              </a:ext>
            </a:extLst>
          </p:cNvPr>
          <p:cNvPicPr>
            <a:picLocks noChangeAspect="1"/>
          </p:cNvPicPr>
          <p:nvPr/>
        </p:nvPicPr>
        <p:blipFill>
          <a:blip r:embed="rId2"/>
          <a:stretch>
            <a:fillRect/>
          </a:stretch>
        </p:blipFill>
        <p:spPr>
          <a:xfrm>
            <a:off x="8480489" y="2436941"/>
            <a:ext cx="3240457" cy="3376315"/>
          </a:xfrm>
          <a:prstGeom prst="rect">
            <a:avLst/>
          </a:prstGeom>
        </p:spPr>
      </p:pic>
      <p:sp>
        <p:nvSpPr>
          <p:cNvPr id="7" name="文本框 6">
            <a:extLst>
              <a:ext uri="{FF2B5EF4-FFF2-40B4-BE49-F238E27FC236}">
                <a16:creationId xmlns:a16="http://schemas.microsoft.com/office/drawing/2014/main" id="{D3437E47-D330-41E4-998C-7596CA363612}"/>
              </a:ext>
            </a:extLst>
          </p:cNvPr>
          <p:cNvSpPr txBox="1"/>
          <p:nvPr/>
        </p:nvSpPr>
        <p:spPr>
          <a:xfrm>
            <a:off x="9406506" y="5893286"/>
            <a:ext cx="2060681" cy="369332"/>
          </a:xfrm>
          <a:prstGeom prst="rect">
            <a:avLst/>
          </a:prstGeom>
          <a:noFill/>
        </p:spPr>
        <p:txBody>
          <a:bodyPr wrap="square" rtlCol="0">
            <a:spAutoFit/>
          </a:bodyPr>
          <a:lstStyle/>
          <a:p>
            <a:r>
              <a:rPr lang="en-US" altLang="zh-CN" dirty="0"/>
              <a:t>WPA2</a:t>
            </a:r>
            <a:r>
              <a:rPr lang="zh-CN" altLang="en-US" dirty="0"/>
              <a:t>四次握手</a:t>
            </a:r>
          </a:p>
        </p:txBody>
      </p:sp>
      <p:pic>
        <p:nvPicPr>
          <p:cNvPr id="8" name="图片 7">
            <a:extLst>
              <a:ext uri="{FF2B5EF4-FFF2-40B4-BE49-F238E27FC236}">
                <a16:creationId xmlns:a16="http://schemas.microsoft.com/office/drawing/2014/main" id="{4D24DB1A-BC31-4F2E-BF00-FF6F9CD0A989}"/>
              </a:ext>
            </a:extLst>
          </p:cNvPr>
          <p:cNvPicPr>
            <a:picLocks noChangeAspect="1"/>
          </p:cNvPicPr>
          <p:nvPr/>
        </p:nvPicPr>
        <p:blipFill>
          <a:blip r:embed="rId3"/>
          <a:stretch>
            <a:fillRect/>
          </a:stretch>
        </p:blipFill>
        <p:spPr>
          <a:xfrm>
            <a:off x="4748730" y="3048219"/>
            <a:ext cx="3924226" cy="3029733"/>
          </a:xfrm>
          <a:prstGeom prst="rect">
            <a:avLst/>
          </a:prstGeom>
        </p:spPr>
      </p:pic>
    </p:spTree>
    <p:extLst>
      <p:ext uri="{BB962C8B-B14F-4D97-AF65-F5344CB8AC3E}">
        <p14:creationId xmlns:p14="http://schemas.microsoft.com/office/powerpoint/2010/main" val="26862941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7014A-2C29-4FA1-BCD4-C628D3AA7338}"/>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C9F9C752-6C6C-481A-9AF9-23E1F8995FE0}"/>
              </a:ext>
            </a:extLst>
          </p:cNvPr>
          <p:cNvSpPr>
            <a:spLocks noGrp="1"/>
          </p:cNvSpPr>
          <p:nvPr>
            <p:ph idx="1"/>
          </p:nvPr>
        </p:nvSpPr>
        <p:spPr/>
        <p:txBody>
          <a:bodyPr/>
          <a:lstStyle/>
          <a:p>
            <a:r>
              <a:rPr lang="en-US" altLang="zh-CN" dirty="0"/>
              <a:t>Wi-Fi</a:t>
            </a:r>
            <a:r>
              <a:rPr lang="zh-CN" altLang="en-US" dirty="0"/>
              <a:t>网络常见安全问题</a:t>
            </a:r>
            <a:endParaRPr lang="en-US" altLang="zh-CN" dirty="0"/>
          </a:p>
          <a:p>
            <a:pPr lvl="1"/>
            <a:r>
              <a:rPr lang="zh-CN" altLang="en-US" dirty="0"/>
              <a:t>无线侦听（嗅探）</a:t>
            </a:r>
            <a:endParaRPr lang="en-US" altLang="zh-CN" dirty="0"/>
          </a:p>
          <a:p>
            <a:pPr lvl="2"/>
            <a:r>
              <a:rPr lang="zh-CN" altLang="en-US" dirty="0"/>
              <a:t>对于不加密的无线网络，任何人都可以查看网络通信内容</a:t>
            </a:r>
            <a:endParaRPr lang="en-US" altLang="zh-CN" dirty="0"/>
          </a:p>
          <a:p>
            <a:pPr lvl="1"/>
            <a:r>
              <a:rPr lang="zh-CN" altLang="en-US" dirty="0"/>
              <a:t>加密破解</a:t>
            </a:r>
            <a:endParaRPr lang="en-US" altLang="zh-CN" dirty="0"/>
          </a:p>
          <a:p>
            <a:pPr lvl="2"/>
            <a:r>
              <a:rPr lang="zh-CN" altLang="en-US" dirty="0"/>
              <a:t>利用协议设计</a:t>
            </a:r>
            <a:r>
              <a:rPr lang="en-US" altLang="zh-CN" dirty="0"/>
              <a:t>/</a:t>
            </a:r>
            <a:r>
              <a:rPr lang="zh-CN" altLang="en-US" dirty="0"/>
              <a:t>实现漏洞进行攻击（如</a:t>
            </a:r>
            <a:r>
              <a:rPr lang="en-US" altLang="zh-CN" dirty="0"/>
              <a:t>WEP</a:t>
            </a:r>
            <a:r>
              <a:rPr lang="zh-CN" altLang="en-US" dirty="0"/>
              <a:t>，</a:t>
            </a:r>
            <a:r>
              <a:rPr lang="en-US" altLang="zh-CN" dirty="0"/>
              <a:t>Key Reinstallation Attack</a:t>
            </a:r>
            <a:r>
              <a:rPr lang="zh-CN" altLang="en-US" dirty="0"/>
              <a:t>）</a:t>
            </a:r>
            <a:endParaRPr lang="en-US" altLang="zh-CN" dirty="0"/>
          </a:p>
          <a:p>
            <a:pPr lvl="2"/>
            <a:r>
              <a:rPr lang="zh-CN" altLang="en-US" dirty="0"/>
              <a:t>对</a:t>
            </a:r>
            <a:r>
              <a:rPr lang="en-US" altLang="zh-CN" dirty="0"/>
              <a:t>WPA2</a:t>
            </a:r>
            <a:r>
              <a:rPr lang="zh-CN" altLang="en-US" dirty="0"/>
              <a:t>口令进行暴力破解</a:t>
            </a:r>
            <a:endParaRPr lang="en-US" altLang="zh-CN" dirty="0"/>
          </a:p>
          <a:p>
            <a:pPr lvl="1"/>
            <a:r>
              <a:rPr lang="zh-CN" altLang="en-US" dirty="0"/>
              <a:t>拒绝服务</a:t>
            </a:r>
            <a:endParaRPr lang="en-US" altLang="zh-CN" dirty="0"/>
          </a:p>
          <a:p>
            <a:pPr lvl="2"/>
            <a:r>
              <a:rPr lang="zh-CN" altLang="en-US" dirty="0"/>
              <a:t>利用伪造的</a:t>
            </a:r>
            <a:r>
              <a:rPr lang="en-US" altLang="zh-CN" dirty="0"/>
              <a:t>MAC</a:t>
            </a:r>
            <a:r>
              <a:rPr lang="zh-CN" altLang="en-US" dirty="0"/>
              <a:t>子层管理帧</a:t>
            </a:r>
            <a:r>
              <a:rPr lang="en-US" altLang="zh-CN" dirty="0"/>
              <a:t>(</a:t>
            </a:r>
            <a:r>
              <a:rPr lang="en-US" altLang="zh-CN" dirty="0" err="1"/>
              <a:t>Deauthentication</a:t>
            </a:r>
            <a:r>
              <a:rPr lang="en-US" altLang="zh-CN" dirty="0"/>
              <a:t>)</a:t>
            </a:r>
            <a:r>
              <a:rPr lang="zh-CN" altLang="en-US" dirty="0"/>
              <a:t>将</a:t>
            </a:r>
            <a:r>
              <a:rPr lang="en-US" altLang="zh-CN" dirty="0"/>
              <a:t>STA</a:t>
            </a:r>
            <a:r>
              <a:rPr lang="zh-CN" altLang="en-US" dirty="0"/>
              <a:t>和</a:t>
            </a:r>
            <a:r>
              <a:rPr lang="en-US" altLang="zh-CN" dirty="0"/>
              <a:t>AP</a:t>
            </a:r>
            <a:r>
              <a:rPr lang="zh-CN" altLang="en-US" dirty="0"/>
              <a:t>已建立的连接切断</a:t>
            </a:r>
            <a:endParaRPr lang="en-US" altLang="zh-CN" dirty="0"/>
          </a:p>
          <a:p>
            <a:pPr lvl="1"/>
            <a:r>
              <a:rPr lang="zh-CN" altLang="en-US" dirty="0"/>
              <a:t>非法热点（</a:t>
            </a:r>
            <a:r>
              <a:rPr lang="en-US" altLang="zh-CN" dirty="0"/>
              <a:t>Rouge AP</a:t>
            </a:r>
            <a:r>
              <a:rPr lang="zh-CN" altLang="en-US" dirty="0"/>
              <a:t>）</a:t>
            </a:r>
          </a:p>
        </p:txBody>
      </p:sp>
      <p:pic>
        <p:nvPicPr>
          <p:cNvPr id="31" name="图片 30">
            <a:extLst>
              <a:ext uri="{FF2B5EF4-FFF2-40B4-BE49-F238E27FC236}">
                <a16:creationId xmlns:a16="http://schemas.microsoft.com/office/drawing/2014/main" id="{804BFA90-DF29-4897-B808-BA43538A5BFF}"/>
              </a:ext>
            </a:extLst>
          </p:cNvPr>
          <p:cNvPicPr>
            <a:picLocks noChangeAspect="1"/>
          </p:cNvPicPr>
          <p:nvPr/>
        </p:nvPicPr>
        <p:blipFill>
          <a:blip r:embed="rId2"/>
          <a:stretch>
            <a:fillRect/>
          </a:stretch>
        </p:blipFill>
        <p:spPr>
          <a:xfrm>
            <a:off x="5302645" y="4924911"/>
            <a:ext cx="2565305" cy="1884962"/>
          </a:xfrm>
          <a:prstGeom prst="rect">
            <a:avLst/>
          </a:prstGeom>
        </p:spPr>
      </p:pic>
    </p:spTree>
    <p:extLst>
      <p:ext uri="{BB962C8B-B14F-4D97-AF65-F5344CB8AC3E}">
        <p14:creationId xmlns:p14="http://schemas.microsoft.com/office/powerpoint/2010/main" val="23711695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DBD28-86AE-4BAC-AC7C-A58ABFA7B98F}"/>
              </a:ext>
            </a:extLst>
          </p:cNvPr>
          <p:cNvSpPr>
            <a:spLocks noGrp="1"/>
          </p:cNvSpPr>
          <p:nvPr>
            <p:ph type="title"/>
          </p:nvPr>
        </p:nvSpPr>
        <p:spPr/>
        <p:txBody>
          <a:bodyPr/>
          <a:lstStyle/>
          <a:p>
            <a:r>
              <a:rPr lang="zh-CN" altLang="en-US"/>
              <a:t>实验内容</a:t>
            </a:r>
          </a:p>
        </p:txBody>
      </p:sp>
      <p:sp>
        <p:nvSpPr>
          <p:cNvPr id="3" name="内容占位符 2">
            <a:extLst>
              <a:ext uri="{FF2B5EF4-FFF2-40B4-BE49-F238E27FC236}">
                <a16:creationId xmlns:a16="http://schemas.microsoft.com/office/drawing/2014/main" id="{DF03EC03-C387-463E-AD8F-BF1ADB3ABB50}"/>
              </a:ext>
            </a:extLst>
          </p:cNvPr>
          <p:cNvSpPr>
            <a:spLocks noGrp="1"/>
          </p:cNvSpPr>
          <p:nvPr>
            <p:ph idx="1"/>
          </p:nvPr>
        </p:nvSpPr>
        <p:spPr>
          <a:xfrm>
            <a:off x="838200" y="1690688"/>
            <a:ext cx="10515600" cy="4964561"/>
          </a:xfrm>
        </p:spPr>
        <p:txBody>
          <a:bodyPr>
            <a:normAutofit lnSpcReduction="10000"/>
          </a:bodyPr>
          <a:lstStyle/>
          <a:p>
            <a:r>
              <a:rPr lang="zh-CN" altLang="en-US" dirty="0"/>
              <a:t>被动嗅探实验</a:t>
            </a:r>
            <a:endParaRPr lang="en-US" altLang="zh-CN" dirty="0"/>
          </a:p>
          <a:p>
            <a:pPr lvl="1"/>
            <a:r>
              <a:rPr lang="zh-CN" altLang="en-US" dirty="0"/>
              <a:t>通过将无线网卡设置为</a:t>
            </a:r>
            <a:r>
              <a:rPr lang="en-US" altLang="zh-CN" dirty="0"/>
              <a:t>Monitor mode</a:t>
            </a:r>
            <a:r>
              <a:rPr lang="zh-CN" altLang="en-US" dirty="0"/>
              <a:t>嗅探周围</a:t>
            </a:r>
            <a:r>
              <a:rPr lang="en-US" altLang="zh-CN" dirty="0"/>
              <a:t>Wi-Fi</a:t>
            </a:r>
            <a:r>
              <a:rPr lang="zh-CN" altLang="en-US" dirty="0"/>
              <a:t>情况</a:t>
            </a:r>
            <a:endParaRPr lang="en-US" altLang="zh-CN" dirty="0"/>
          </a:p>
          <a:p>
            <a:pPr lvl="1"/>
            <a:r>
              <a:rPr lang="zh-CN" altLang="en-US" dirty="0"/>
              <a:t>针对一个未加密的</a:t>
            </a:r>
            <a:r>
              <a:rPr lang="en-US" altLang="zh-CN" dirty="0"/>
              <a:t>Wi-Fi</a:t>
            </a:r>
            <a:r>
              <a:rPr lang="zh-CN" altLang="en-US" dirty="0"/>
              <a:t>网络（例如校园网</a:t>
            </a:r>
            <a:r>
              <a:rPr lang="en-US" altLang="zh-CN" dirty="0"/>
              <a:t>NKU_WLAN</a:t>
            </a:r>
            <a:r>
              <a:rPr lang="zh-CN" altLang="en-US" dirty="0"/>
              <a:t>），对嗅探到的流量进行分析，探明其安全风险。</a:t>
            </a:r>
            <a:r>
              <a:rPr lang="zh-CN" altLang="en-US" b="1" dirty="0">
                <a:solidFill>
                  <a:srgbClr val="FF0000"/>
                </a:solidFill>
              </a:rPr>
              <a:t>注意：务必以本小组成员客户端流量为分析目标，不可危害他人信息安全，注意实验过程的法律风险。</a:t>
            </a:r>
            <a:endParaRPr lang="en-US" altLang="zh-CN" b="1" dirty="0">
              <a:solidFill>
                <a:srgbClr val="FF0000"/>
              </a:solidFill>
            </a:endParaRPr>
          </a:p>
          <a:p>
            <a:r>
              <a:rPr lang="zh-CN" altLang="en-US" dirty="0"/>
              <a:t>拒绝服务攻击实验</a:t>
            </a:r>
            <a:endParaRPr lang="en-US" altLang="zh-CN" dirty="0"/>
          </a:p>
          <a:p>
            <a:pPr lvl="1"/>
            <a:r>
              <a:rPr lang="zh-CN" altLang="en-US" dirty="0">
                <a:solidFill>
                  <a:srgbClr val="FF0000"/>
                </a:solidFill>
              </a:rPr>
              <a:t>以自己手机</a:t>
            </a:r>
            <a:r>
              <a:rPr lang="en-US" altLang="zh-CN" dirty="0">
                <a:solidFill>
                  <a:srgbClr val="FF0000"/>
                </a:solidFill>
              </a:rPr>
              <a:t>/</a:t>
            </a:r>
            <a:r>
              <a:rPr lang="zh-CN" altLang="en-US" dirty="0">
                <a:solidFill>
                  <a:srgbClr val="FF0000"/>
                </a:solidFill>
              </a:rPr>
              <a:t>电脑搭建的</a:t>
            </a:r>
            <a:r>
              <a:rPr lang="en-US" altLang="zh-CN" dirty="0">
                <a:solidFill>
                  <a:srgbClr val="FF0000"/>
                </a:solidFill>
              </a:rPr>
              <a:t>Wi-Fi</a:t>
            </a:r>
            <a:r>
              <a:rPr lang="zh-CN" altLang="en-US" dirty="0">
                <a:solidFill>
                  <a:srgbClr val="FF0000"/>
                </a:solidFill>
              </a:rPr>
              <a:t>热点为攻击目标（</a:t>
            </a:r>
            <a:r>
              <a:rPr lang="en-US" altLang="zh-CN" dirty="0">
                <a:solidFill>
                  <a:srgbClr val="FF0000"/>
                </a:solidFill>
              </a:rPr>
              <a:t>WPA2</a:t>
            </a:r>
            <a:r>
              <a:rPr lang="zh-CN" altLang="en-US" dirty="0">
                <a:solidFill>
                  <a:srgbClr val="FF0000"/>
                </a:solidFill>
              </a:rPr>
              <a:t>）</a:t>
            </a:r>
            <a:r>
              <a:rPr lang="zh-CN" altLang="en-US" dirty="0"/>
              <a:t>，使用</a:t>
            </a:r>
            <a:r>
              <a:rPr lang="en-US" altLang="zh-CN" dirty="0" err="1"/>
              <a:t>Deauthentication</a:t>
            </a:r>
            <a:r>
              <a:rPr lang="zh-CN" altLang="en-US" dirty="0"/>
              <a:t>拒绝服务攻击该热点下的一个客户端。</a:t>
            </a:r>
            <a:endParaRPr lang="en-US" altLang="zh-CN" dirty="0"/>
          </a:p>
          <a:p>
            <a:r>
              <a:rPr lang="en-US" altLang="zh-CN" dirty="0"/>
              <a:t>WPA2-PSK</a:t>
            </a:r>
            <a:r>
              <a:rPr lang="zh-CN" altLang="en-US" dirty="0"/>
              <a:t>热点口令暴力破解实验</a:t>
            </a:r>
            <a:endParaRPr lang="en-US" altLang="zh-CN" dirty="0"/>
          </a:p>
          <a:p>
            <a:pPr lvl="1"/>
            <a:r>
              <a:rPr lang="zh-CN" altLang="en-US" dirty="0"/>
              <a:t>以自己手机</a:t>
            </a:r>
            <a:r>
              <a:rPr lang="en-US" altLang="zh-CN" dirty="0"/>
              <a:t>/</a:t>
            </a:r>
            <a:r>
              <a:rPr lang="zh-CN" altLang="en-US" dirty="0"/>
              <a:t>电脑搭建的</a:t>
            </a:r>
            <a:r>
              <a:rPr lang="en-US" altLang="zh-CN" dirty="0"/>
              <a:t>Wi-Fi</a:t>
            </a:r>
            <a:r>
              <a:rPr lang="zh-CN" altLang="en-US" dirty="0"/>
              <a:t>热点（可设定简单口令）为攻击目标，模拟攻击者破解</a:t>
            </a:r>
            <a:r>
              <a:rPr lang="en-US" altLang="zh-CN" dirty="0"/>
              <a:t>Wi-Fi</a:t>
            </a:r>
            <a:r>
              <a:rPr lang="zh-CN" altLang="en-US" dirty="0"/>
              <a:t>口令。</a:t>
            </a:r>
            <a:endParaRPr lang="en-US" altLang="zh-CN" dirty="0"/>
          </a:p>
          <a:p>
            <a:r>
              <a:rPr lang="zh-CN" altLang="en-US" dirty="0"/>
              <a:t>（可选）搭建“钓鱼”</a:t>
            </a:r>
            <a:r>
              <a:rPr lang="en-US" altLang="zh-CN" dirty="0"/>
              <a:t>AP</a:t>
            </a:r>
            <a:r>
              <a:rPr lang="zh-CN" altLang="en-US" dirty="0"/>
              <a:t>，配合</a:t>
            </a:r>
            <a:r>
              <a:rPr lang="en-US" altLang="zh-CN" dirty="0"/>
              <a:t>DNS</a:t>
            </a:r>
            <a:r>
              <a:rPr lang="zh-CN" altLang="en-US" dirty="0"/>
              <a:t>欺骗与中间人攻击实现“钓鱼”攻击。</a:t>
            </a:r>
          </a:p>
        </p:txBody>
      </p:sp>
    </p:spTree>
    <p:extLst>
      <p:ext uri="{BB962C8B-B14F-4D97-AF65-F5344CB8AC3E}">
        <p14:creationId xmlns:p14="http://schemas.microsoft.com/office/powerpoint/2010/main" val="18243820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p:txBody>
          <a:bodyPr/>
          <a:lstStyle/>
          <a:p>
            <a:r>
              <a:rPr lang="zh-CN" altLang="en-US" dirty="0"/>
              <a:t>分组（</a:t>
            </a:r>
            <a:r>
              <a:rPr lang="en-US" altLang="zh-CN" dirty="0"/>
              <a:t>1-4</a:t>
            </a:r>
            <a:r>
              <a:rPr lang="zh-CN" altLang="en-US" dirty="0"/>
              <a:t>人）完成实验内容，</a:t>
            </a:r>
            <a:r>
              <a:rPr lang="zh-CN" altLang="en-US" b="1" dirty="0"/>
              <a:t>单独撰写</a:t>
            </a:r>
            <a:r>
              <a:rPr lang="zh-CN" altLang="en-US" dirty="0"/>
              <a:t>实验报告，回答问题，且报告内容至少包括如下要点。</a:t>
            </a:r>
            <a:endParaRPr lang="en-US" altLang="zh-CN" dirty="0"/>
          </a:p>
          <a:p>
            <a:r>
              <a:rPr lang="zh-CN" altLang="en-US" dirty="0"/>
              <a:t>问题：</a:t>
            </a:r>
            <a:endParaRPr lang="en-US" altLang="zh-CN" dirty="0"/>
          </a:p>
          <a:p>
            <a:pPr lvl="1"/>
            <a:r>
              <a:rPr lang="en-US" altLang="zh-CN" dirty="0"/>
              <a:t>1</a:t>
            </a:r>
            <a:r>
              <a:rPr lang="zh-CN" altLang="en-US" dirty="0"/>
              <a:t>）为什么隐藏</a:t>
            </a:r>
            <a:r>
              <a:rPr lang="en-US" altLang="zh-CN" dirty="0"/>
              <a:t>Wi-Fi</a:t>
            </a:r>
            <a:r>
              <a:rPr lang="zh-CN" altLang="en-US" dirty="0"/>
              <a:t>网络不能作为可靠的安全手段？</a:t>
            </a:r>
            <a:endParaRPr lang="en-US" altLang="zh-CN" dirty="0"/>
          </a:p>
          <a:p>
            <a:pPr lvl="1"/>
            <a:r>
              <a:rPr lang="en-US" altLang="zh-CN" dirty="0"/>
              <a:t>2</a:t>
            </a:r>
            <a:r>
              <a:rPr lang="zh-CN" altLang="en-US" dirty="0"/>
              <a:t>）破解</a:t>
            </a:r>
            <a:r>
              <a:rPr lang="en-US" altLang="zh-CN" dirty="0"/>
              <a:t>WPA2</a:t>
            </a:r>
            <a:r>
              <a:rPr lang="zh-CN" altLang="en-US" dirty="0"/>
              <a:t>口令时若长时间捕获不到四次握手数据包，攻击者可采取何种手段获得</a:t>
            </a:r>
            <a:r>
              <a:rPr lang="en-US" altLang="zh-CN" dirty="0"/>
              <a:t>WPA2-PSK</a:t>
            </a:r>
            <a:r>
              <a:rPr lang="zh-CN" altLang="en-US" dirty="0"/>
              <a:t>认证时的四次握手数据包？</a:t>
            </a:r>
          </a:p>
          <a:p>
            <a:endParaRPr lang="zh-CN" altLang="en-US" dirty="0"/>
          </a:p>
        </p:txBody>
      </p:sp>
    </p:spTree>
    <p:extLst>
      <p:ext uri="{BB962C8B-B14F-4D97-AF65-F5344CB8AC3E}">
        <p14:creationId xmlns:p14="http://schemas.microsoft.com/office/powerpoint/2010/main" val="22863059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a:xfrm>
            <a:off x="838200" y="1825625"/>
            <a:ext cx="10909434" cy="4351338"/>
          </a:xfrm>
        </p:spPr>
        <p:txBody>
          <a:bodyPr>
            <a:normAutofit/>
          </a:bodyPr>
          <a:lstStyle/>
          <a:p>
            <a:r>
              <a:rPr lang="zh-CN" altLang="en-US" dirty="0"/>
              <a:t>分组（</a:t>
            </a:r>
            <a:r>
              <a:rPr lang="en-US" altLang="zh-CN" dirty="0"/>
              <a:t>1-4</a:t>
            </a:r>
            <a:r>
              <a:rPr lang="zh-CN" altLang="en-US" dirty="0"/>
              <a:t>人）完成实验内容，</a:t>
            </a:r>
            <a:r>
              <a:rPr lang="zh-CN" altLang="en-US" b="1" dirty="0"/>
              <a:t>单独撰写</a:t>
            </a:r>
            <a:r>
              <a:rPr lang="zh-CN" altLang="en-US" dirty="0"/>
              <a:t>实验报告，回答问题，且报告内容至少包括如下要点。</a:t>
            </a:r>
            <a:endParaRPr lang="en-US" altLang="zh-CN" dirty="0"/>
          </a:p>
          <a:p>
            <a:r>
              <a:rPr lang="zh-CN" altLang="en-US" dirty="0"/>
              <a:t>要点：</a:t>
            </a:r>
          </a:p>
          <a:p>
            <a:pPr lvl="1"/>
            <a:r>
              <a:rPr lang="zh-CN" altLang="en-US" dirty="0"/>
              <a:t>实验原理及工具简介</a:t>
            </a:r>
          </a:p>
          <a:p>
            <a:pPr lvl="1"/>
            <a:r>
              <a:rPr lang="zh-CN" altLang="en-US" dirty="0"/>
              <a:t>实验目标与步骤（搭配实验过程照片</a:t>
            </a:r>
            <a:r>
              <a:rPr lang="en-US" altLang="zh-CN" dirty="0"/>
              <a:t>/</a:t>
            </a:r>
            <a:r>
              <a:rPr lang="zh-CN" altLang="en-US" dirty="0"/>
              <a:t>截图）</a:t>
            </a:r>
          </a:p>
          <a:p>
            <a:pPr lvl="1"/>
            <a:r>
              <a:rPr lang="zh-CN" altLang="en-US" dirty="0"/>
              <a:t>遇到的问题及解决办法</a:t>
            </a:r>
          </a:p>
          <a:p>
            <a:pPr lvl="1"/>
            <a:r>
              <a:rPr lang="zh-CN" altLang="en-US" dirty="0"/>
              <a:t>收获与感悟</a:t>
            </a:r>
            <a:endParaRPr lang="en-US" altLang="zh-CN" dirty="0"/>
          </a:p>
          <a:p>
            <a:r>
              <a:rPr lang="zh-CN" altLang="en-US" dirty="0"/>
              <a:t>提交</a:t>
            </a:r>
            <a:r>
              <a:rPr lang="zh-CN" altLang="en-US"/>
              <a:t>日期：参照雨课堂要求</a:t>
            </a:r>
            <a:endParaRPr lang="en-US" altLang="zh-CN" dirty="0"/>
          </a:p>
          <a:p>
            <a:endParaRPr lang="zh-CN" altLang="en-US" dirty="0"/>
          </a:p>
        </p:txBody>
      </p:sp>
    </p:spTree>
    <p:extLst>
      <p:ext uri="{BB962C8B-B14F-4D97-AF65-F5344CB8AC3E}">
        <p14:creationId xmlns:p14="http://schemas.microsoft.com/office/powerpoint/2010/main" val="40667940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F519B76-5FEC-414C-B4FE-B19D4763B821}"/>
              </a:ext>
            </a:extLst>
          </p:cNvPr>
          <p:cNvSpPr>
            <a:spLocks noGrp="1"/>
          </p:cNvSpPr>
          <p:nvPr>
            <p:ph type="title"/>
          </p:nvPr>
        </p:nvSpPr>
        <p:spPr/>
        <p:txBody>
          <a:bodyPr/>
          <a:lstStyle/>
          <a:p>
            <a:r>
              <a:rPr lang="zh-CN" altLang="en-US" dirty="0"/>
              <a:t>欢迎大家对本课程提出建议</a:t>
            </a:r>
          </a:p>
        </p:txBody>
      </p:sp>
      <p:sp>
        <p:nvSpPr>
          <p:cNvPr id="5" name="文本占位符 4">
            <a:extLst>
              <a:ext uri="{FF2B5EF4-FFF2-40B4-BE49-F238E27FC236}">
                <a16:creationId xmlns:a16="http://schemas.microsoft.com/office/drawing/2014/main" id="{499B6B94-1AE0-4655-96E2-38EF74743F97}"/>
              </a:ext>
            </a:extLst>
          </p:cNvPr>
          <p:cNvSpPr>
            <a:spLocks noGrp="1"/>
          </p:cNvSpPr>
          <p:nvPr>
            <p:ph type="body" idx="1"/>
          </p:nvPr>
        </p:nvSpPr>
        <p:spPr/>
        <p:txBody>
          <a:bodyPr/>
          <a:lstStyle/>
          <a:p>
            <a:r>
              <a:rPr lang="zh-CN" altLang="en-US" dirty="0"/>
              <a:t>贾岩 </a:t>
            </a:r>
            <a:r>
              <a:rPr lang="en-US" altLang="zh-CN" dirty="0"/>
              <a:t>jiay@nankai.edu.cn</a:t>
            </a:r>
            <a:endParaRPr lang="zh-CN" altLang="en-US" dirty="0"/>
          </a:p>
        </p:txBody>
      </p:sp>
    </p:spTree>
    <p:extLst>
      <p:ext uri="{BB962C8B-B14F-4D97-AF65-F5344CB8AC3E}">
        <p14:creationId xmlns:p14="http://schemas.microsoft.com/office/powerpoint/2010/main" val="35792379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5"/>
          <p:cNvSpPr>
            <a:spLocks noChangeArrowheads="1"/>
          </p:cNvSpPr>
          <p:nvPr/>
        </p:nvSpPr>
        <p:spPr bwMode="auto">
          <a:xfrm>
            <a:off x="663947" y="1073151"/>
            <a:ext cx="10845141" cy="412749"/>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59395" name="矩形 3"/>
          <p:cNvSpPr>
            <a:spLocks noChangeArrowheads="1"/>
          </p:cNvSpPr>
          <p:nvPr/>
        </p:nvSpPr>
        <p:spPr bwMode="auto">
          <a:xfrm>
            <a:off x="821267" y="1005332"/>
            <a:ext cx="366959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solidFill>
                  <a:prstClr val="black"/>
                </a:solidFill>
                <a:latin typeface="微软雅黑" panose="020B0503020204020204" pitchFamily="34" charset="-122"/>
                <a:ea typeface="微软雅黑" panose="020B0503020204020204" pitchFamily="34" charset="-122"/>
              </a:rPr>
              <a:t>1. </a:t>
            </a:r>
            <a:r>
              <a:rPr lang="zh-CN" altLang="en-US" sz="2667"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59396" name="矩形 6"/>
          <p:cNvSpPr>
            <a:spLocks noChangeArrowheads="1"/>
          </p:cNvSpPr>
          <p:nvPr/>
        </p:nvSpPr>
        <p:spPr bwMode="auto">
          <a:xfrm>
            <a:off x="663947" y="1796881"/>
            <a:ext cx="1084514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667" b="1" dirty="0">
                <a:solidFill>
                  <a:prstClr val="black"/>
                </a:solidFill>
                <a:latin typeface="微软雅黑" panose="020B0503020204020204" pitchFamily="34" charset="-122"/>
                <a:ea typeface="微软雅黑" panose="020B0503020204020204" pitchFamily="34" charset="-122"/>
              </a:rPr>
              <a:t>2 </a:t>
            </a:r>
            <a:r>
              <a:rPr lang="zh-CN" altLang="en-US" sz="2667" b="1" dirty="0">
                <a:solidFill>
                  <a:prstClr val="black"/>
                </a:solidFill>
                <a:latin typeface="微软雅黑" panose="020B0503020204020204" pitchFamily="34" charset="-122"/>
                <a:ea typeface="微软雅黑" panose="020B0503020204020204" pitchFamily="34" charset="-122"/>
              </a:rPr>
              <a:t>部电话机只需要用 </a:t>
            </a:r>
            <a:r>
              <a:rPr lang="en-US" altLang="zh-CN" sz="2667" b="1" dirty="0">
                <a:solidFill>
                  <a:prstClr val="black"/>
                </a:solidFill>
                <a:latin typeface="微软雅黑" panose="020B0503020204020204" pitchFamily="34" charset="-122"/>
                <a:ea typeface="微软雅黑" panose="020B0503020204020204" pitchFamily="34" charset="-122"/>
              </a:rPr>
              <a:t>1 </a:t>
            </a:r>
            <a:r>
              <a:rPr lang="zh-CN" altLang="en-US" sz="2667" b="1" dirty="0">
                <a:solidFill>
                  <a:prstClr val="black"/>
                </a:solidFill>
                <a:latin typeface="微软雅黑" panose="020B0503020204020204" pitchFamily="34" charset="-122"/>
                <a:ea typeface="微软雅黑" panose="020B0503020204020204" pitchFamily="34" charset="-122"/>
              </a:rPr>
              <a:t>对电线直接连接就能够互相通话。 </a:t>
            </a:r>
          </a:p>
        </p:txBody>
      </p:sp>
      <p:sp>
        <p:nvSpPr>
          <p:cNvPr id="8" name="圆角矩形 7"/>
          <p:cNvSpPr/>
          <p:nvPr/>
        </p:nvSpPr>
        <p:spPr>
          <a:xfrm>
            <a:off x="663947" y="2419416"/>
            <a:ext cx="10845141" cy="2695787"/>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59400" name="矩形 8"/>
          <p:cNvSpPr>
            <a:spLocks noChangeArrowheads="1"/>
          </p:cNvSpPr>
          <p:nvPr/>
        </p:nvSpPr>
        <p:spPr bwMode="auto">
          <a:xfrm>
            <a:off x="4421718" y="4529667"/>
            <a:ext cx="327024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867" b="1">
                <a:solidFill>
                  <a:prstClr val="white"/>
                </a:solidFill>
                <a:ea typeface="黑体" panose="02010609060101010101" pitchFamily="2" charset="-122"/>
              </a:rPr>
              <a:t> </a:t>
            </a:r>
            <a:r>
              <a:rPr lang="en-US" altLang="zh-CN" sz="1867" b="1">
                <a:solidFill>
                  <a:prstClr val="white"/>
                </a:solidFill>
                <a:ea typeface="微软雅黑" panose="020B0503020204020204" pitchFamily="34" charset="-122"/>
              </a:rPr>
              <a:t>(a) </a:t>
            </a:r>
            <a:r>
              <a:rPr lang="zh-CN" altLang="zh-CN" sz="1867" b="1">
                <a:solidFill>
                  <a:prstClr val="white"/>
                </a:solidFill>
                <a:ea typeface="微软雅黑" panose="020B0503020204020204" pitchFamily="34" charset="-122"/>
              </a:rPr>
              <a:t>两部电话直接相</a:t>
            </a:r>
            <a:r>
              <a:rPr lang="zh-CN" altLang="en-US" sz="1867" b="1">
                <a:solidFill>
                  <a:prstClr val="white"/>
                </a:solidFill>
                <a:ea typeface="微软雅黑" panose="020B0503020204020204" pitchFamily="34" charset="-122"/>
              </a:rPr>
              <a:t>连</a:t>
            </a:r>
          </a:p>
        </p:txBody>
      </p:sp>
      <p:sp>
        <p:nvSpPr>
          <p:cNvPr id="59401" name="矩形 9"/>
          <p:cNvSpPr>
            <a:spLocks noChangeArrowheads="1"/>
          </p:cNvSpPr>
          <p:nvPr/>
        </p:nvSpPr>
        <p:spPr bwMode="auto">
          <a:xfrm>
            <a:off x="4810096" y="5139521"/>
            <a:ext cx="292580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2133"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2133"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982384" y="3763433"/>
            <a:ext cx="6923616"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59403" name="组合 11"/>
          <p:cNvGrpSpPr/>
          <p:nvPr/>
        </p:nvGrpSpPr>
        <p:grpSpPr bwMode="auto">
          <a:xfrm>
            <a:off x="1987551" y="3200400"/>
            <a:ext cx="8382000" cy="1100667"/>
            <a:chOff x="115860" y="3847459"/>
            <a:chExt cx="6286332" cy="824998"/>
          </a:xfrm>
        </p:grpSpPr>
        <p:pic>
          <p:nvPicPr>
            <p:cNvPr id="59404"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7784" y="384745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5"/>
          <p:cNvSpPr>
            <a:spLocks noChangeArrowheads="1"/>
          </p:cNvSpPr>
          <p:nvPr/>
        </p:nvSpPr>
        <p:spPr bwMode="auto">
          <a:xfrm>
            <a:off x="663947" y="935567"/>
            <a:ext cx="10845141" cy="412751"/>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60419" name="矩形 2"/>
          <p:cNvSpPr>
            <a:spLocks noChangeArrowheads="1"/>
          </p:cNvSpPr>
          <p:nvPr/>
        </p:nvSpPr>
        <p:spPr bwMode="auto">
          <a:xfrm>
            <a:off x="821267" y="867749"/>
            <a:ext cx="366959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solidFill>
                  <a:prstClr val="black"/>
                </a:solidFill>
                <a:latin typeface="微软雅黑" panose="020B0503020204020204" pitchFamily="34" charset="-122"/>
                <a:ea typeface="微软雅黑" panose="020B0503020204020204" pitchFamily="34" charset="-122"/>
              </a:rPr>
              <a:t>1. </a:t>
            </a:r>
            <a:r>
              <a:rPr lang="zh-CN" altLang="en-US" sz="2667"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60420" name="矩形 3"/>
          <p:cNvSpPr>
            <a:spLocks noChangeArrowheads="1"/>
          </p:cNvSpPr>
          <p:nvPr/>
        </p:nvSpPr>
        <p:spPr bwMode="auto">
          <a:xfrm>
            <a:off x="663947" y="1494368"/>
            <a:ext cx="3504016" cy="116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4400"/>
              </a:lnSpc>
            </a:pPr>
            <a:r>
              <a:rPr lang="en-US" altLang="zh-CN" sz="2667" b="1" dirty="0">
                <a:solidFill>
                  <a:prstClr val="black"/>
                </a:solidFill>
                <a:latin typeface="微软雅黑" panose="020B0503020204020204" pitchFamily="34" charset="-122"/>
                <a:ea typeface="微软雅黑" panose="020B0503020204020204" pitchFamily="34" charset="-122"/>
              </a:rPr>
              <a:t>5 </a:t>
            </a:r>
            <a:r>
              <a:rPr lang="zh-CN" altLang="en-US" sz="2667"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667" b="1" dirty="0">
                <a:solidFill>
                  <a:prstClr val="black"/>
                </a:solidFill>
                <a:latin typeface="微软雅黑" panose="020B0503020204020204" pitchFamily="34" charset="-122"/>
                <a:ea typeface="微软雅黑" panose="020B0503020204020204" pitchFamily="34" charset="-122"/>
              </a:rPr>
              <a:t>10 </a:t>
            </a:r>
            <a:r>
              <a:rPr lang="zh-CN" altLang="en-US" sz="2667" b="1" dirty="0">
                <a:solidFill>
                  <a:prstClr val="black"/>
                </a:solidFill>
                <a:latin typeface="微软雅黑" panose="020B0503020204020204" pitchFamily="34" charset="-122"/>
                <a:ea typeface="微软雅黑" panose="020B0503020204020204" pitchFamily="34" charset="-122"/>
              </a:rPr>
              <a:t>对电线。</a:t>
            </a:r>
          </a:p>
        </p:txBody>
      </p:sp>
      <p:sp>
        <p:nvSpPr>
          <p:cNvPr id="5" name="圆角矩形 4"/>
          <p:cNvSpPr/>
          <p:nvPr/>
        </p:nvSpPr>
        <p:spPr>
          <a:xfrm>
            <a:off x="4557760" y="1462183"/>
            <a:ext cx="6951328" cy="425335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60424" name="矩形 5"/>
          <p:cNvSpPr>
            <a:spLocks noChangeArrowheads="1"/>
          </p:cNvSpPr>
          <p:nvPr/>
        </p:nvSpPr>
        <p:spPr bwMode="auto">
          <a:xfrm>
            <a:off x="6343891" y="5279017"/>
            <a:ext cx="38417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867" b="1" dirty="0">
                <a:solidFill>
                  <a:prstClr val="white"/>
                </a:solidFill>
                <a:ea typeface="微软雅黑" panose="020B0503020204020204" pitchFamily="34" charset="-122"/>
              </a:rPr>
              <a:t>(b) 5 </a:t>
            </a:r>
            <a:r>
              <a:rPr lang="zh-CN" altLang="zh-CN" sz="1867" b="1" dirty="0">
                <a:solidFill>
                  <a:prstClr val="white"/>
                </a:solidFill>
                <a:ea typeface="微软雅黑" panose="020B0503020204020204" pitchFamily="34" charset="-122"/>
              </a:rPr>
              <a:t>部电话</a:t>
            </a:r>
            <a:r>
              <a:rPr lang="zh-CN" altLang="en-US" sz="1867" b="1" dirty="0">
                <a:solidFill>
                  <a:prstClr val="white"/>
                </a:solidFill>
                <a:ea typeface="微软雅黑" panose="020B0503020204020204" pitchFamily="34" charset="-122"/>
              </a:rPr>
              <a:t>机两两直接</a:t>
            </a:r>
            <a:r>
              <a:rPr lang="zh-CN" altLang="zh-CN" sz="1867" b="1" dirty="0">
                <a:solidFill>
                  <a:prstClr val="white"/>
                </a:solidFill>
                <a:ea typeface="微软雅黑" panose="020B0503020204020204" pitchFamily="34" charset="-122"/>
              </a:rPr>
              <a:t>相</a:t>
            </a:r>
            <a:r>
              <a:rPr lang="zh-CN" altLang="en-US" sz="1867" b="1" dirty="0">
                <a:solidFill>
                  <a:prstClr val="white"/>
                </a:solidFill>
                <a:ea typeface="微软雅黑" panose="020B0503020204020204" pitchFamily="34" charset="-122"/>
              </a:rPr>
              <a:t>连</a:t>
            </a:r>
          </a:p>
        </p:txBody>
      </p:sp>
      <p:sp>
        <p:nvSpPr>
          <p:cNvPr id="60425" name="矩形 6"/>
          <p:cNvSpPr>
            <a:spLocks noChangeArrowheads="1"/>
          </p:cNvSpPr>
          <p:nvPr/>
        </p:nvSpPr>
        <p:spPr bwMode="auto">
          <a:xfrm>
            <a:off x="6879246" y="5713416"/>
            <a:ext cx="2573140" cy="379656"/>
          </a:xfrm>
          <a:prstGeom prst="rect">
            <a:avLst/>
          </a:prstGeom>
          <a:noFill/>
          <a:ln>
            <a:noFill/>
          </a:ln>
        </p:spPr>
        <p:txBody>
          <a:bodyPr wrap="none">
            <a:spAutoFit/>
          </a:bodyPr>
          <a:lstStyle/>
          <a:p>
            <a:pPr algn="ctr"/>
            <a:r>
              <a:rPr lang="zh-CN" altLang="zh-CN" sz="1867"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867" b="1" dirty="0">
              <a:solidFill>
                <a:srgbClr val="0000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6193905" y="2920280"/>
            <a:ext cx="3270249"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653357" y="1889059"/>
            <a:ext cx="1380067" cy="92286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8129059" y="1991784"/>
            <a:ext cx="1255183" cy="82761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9058217" y="2940901"/>
            <a:ext cx="605367" cy="1492251"/>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6446464" y="3084225"/>
            <a:ext cx="757248" cy="151390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211162" y="4695405"/>
            <a:ext cx="1754717"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231208" y="1804700"/>
            <a:ext cx="802217" cy="2559051"/>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8088520" y="1991784"/>
            <a:ext cx="882651" cy="2559051"/>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6301551" y="2900566"/>
            <a:ext cx="2683933" cy="169756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295046" y="2886927"/>
            <a:ext cx="2425700" cy="16002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0436" name="组合 17"/>
          <p:cNvGrpSpPr/>
          <p:nvPr/>
        </p:nvGrpSpPr>
        <p:grpSpPr bwMode="auto">
          <a:xfrm>
            <a:off x="5968409" y="1566335"/>
            <a:ext cx="4184183" cy="3523117"/>
            <a:chOff x="2699792" y="2433478"/>
            <a:chExt cx="3602460" cy="2855140"/>
          </a:xfrm>
        </p:grpSpPr>
        <p:pic>
          <p:nvPicPr>
            <p:cNvPr id="60437"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1"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50"/>
                                        <p:tgtEl>
                                          <p:spTgt spid="1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250"/>
                                        <p:tgtEl>
                                          <p:spTgt spid="1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50"/>
                                        <p:tgtEl>
                                          <p:spTgt spid="1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250"/>
                                        <p:tgtEl>
                                          <p:spTgt spid="1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3"/>
          <p:cNvSpPr>
            <a:spLocks noChangeArrowheads="1"/>
          </p:cNvSpPr>
          <p:nvPr/>
        </p:nvSpPr>
        <p:spPr bwMode="auto">
          <a:xfrm>
            <a:off x="663947" y="1468967"/>
            <a:ext cx="4510565" cy="285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4400"/>
              </a:lnSpc>
              <a:spcBef>
                <a:spcPts val="800"/>
              </a:spcBef>
            </a:pPr>
            <a:r>
              <a:rPr lang="en-US" altLang="zh-CN" sz="2667" b="1" dirty="0">
                <a:solidFill>
                  <a:prstClr val="black"/>
                </a:solidFill>
                <a:latin typeface="微软雅黑" panose="020B0503020204020204" pitchFamily="34" charset="-122"/>
                <a:ea typeface="微软雅黑" panose="020B0503020204020204" pitchFamily="34" charset="-122"/>
              </a:rPr>
              <a:t>N </a:t>
            </a:r>
            <a:r>
              <a:rPr lang="zh-CN" altLang="en-US" sz="2667"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667" b="1" i="1" dirty="0">
                <a:solidFill>
                  <a:srgbClr val="0000FF"/>
                </a:solidFill>
                <a:latin typeface="微软雅黑" panose="020B0503020204020204" pitchFamily="34" charset="-122"/>
                <a:ea typeface="微软雅黑" panose="020B0503020204020204" pitchFamily="34" charset="-122"/>
              </a:rPr>
              <a:t>N</a:t>
            </a:r>
            <a:r>
              <a:rPr lang="en-US" altLang="zh-CN" sz="2667" b="1" dirty="0">
                <a:solidFill>
                  <a:srgbClr val="0000FF"/>
                </a:solidFill>
                <a:latin typeface="微软雅黑" panose="020B0503020204020204" pitchFamily="34" charset="-122"/>
                <a:ea typeface="微软雅黑" panose="020B0503020204020204" pitchFamily="34" charset="-122"/>
              </a:rPr>
              <a:t>(</a:t>
            </a:r>
            <a:r>
              <a:rPr lang="en-US" altLang="zh-CN" sz="2667" b="1" i="1" dirty="0">
                <a:solidFill>
                  <a:srgbClr val="0000FF"/>
                </a:solidFill>
                <a:latin typeface="微软雅黑" panose="020B0503020204020204" pitchFamily="34" charset="-122"/>
                <a:ea typeface="微软雅黑" panose="020B0503020204020204" pitchFamily="34" charset="-122"/>
              </a:rPr>
              <a:t>N</a:t>
            </a:r>
            <a:r>
              <a:rPr lang="en-US" altLang="zh-CN" sz="2667" b="1" dirty="0">
                <a:solidFill>
                  <a:srgbClr val="0000FF"/>
                </a:solidFill>
                <a:latin typeface="微软雅黑" panose="020B0503020204020204" pitchFamily="34" charset="-122"/>
                <a:ea typeface="微软雅黑" panose="020B0503020204020204" pitchFamily="34" charset="-122"/>
              </a:rPr>
              <a:t> –1)/2 </a:t>
            </a:r>
            <a:r>
              <a:rPr lang="zh-CN" altLang="en-US" sz="2667" b="1" dirty="0">
                <a:solidFill>
                  <a:prstClr val="black"/>
                </a:solidFill>
                <a:latin typeface="微软雅黑" panose="020B0503020204020204" pitchFamily="34" charset="-122"/>
                <a:ea typeface="微软雅黑" panose="020B0503020204020204" pitchFamily="34" charset="-122"/>
              </a:rPr>
              <a:t>对电线。这种直接连接方法所需要的电线对的数量与电话机数量的平方</a:t>
            </a:r>
            <a:r>
              <a:rPr lang="zh-CN" altLang="en-US" sz="2667" b="1" dirty="0">
                <a:solidFill>
                  <a:srgbClr val="0000FF"/>
                </a:solidFill>
                <a:latin typeface="微软雅黑" panose="020B0503020204020204" pitchFamily="34" charset="-122"/>
                <a:ea typeface="微软雅黑" panose="020B0503020204020204" pitchFamily="34" charset="-122"/>
              </a:rPr>
              <a:t>（</a:t>
            </a:r>
            <a:r>
              <a:rPr lang="en-US" altLang="zh-CN" sz="2667" b="1" i="1" dirty="0">
                <a:solidFill>
                  <a:srgbClr val="0000FF"/>
                </a:solidFill>
                <a:latin typeface="微软雅黑" panose="020B0503020204020204" pitchFamily="34" charset="-122"/>
                <a:ea typeface="微软雅黑" panose="020B0503020204020204" pitchFamily="34" charset="-122"/>
              </a:rPr>
              <a:t>N</a:t>
            </a:r>
            <a:r>
              <a:rPr lang="en-US" altLang="zh-CN" sz="2667" b="1" dirty="0">
                <a:solidFill>
                  <a:srgbClr val="0000FF"/>
                </a:solidFill>
                <a:latin typeface="微软雅黑" panose="020B0503020204020204" pitchFamily="34" charset="-122"/>
                <a:ea typeface="微软雅黑" panose="020B0503020204020204" pitchFamily="34" charset="-122"/>
              </a:rPr>
              <a:t> </a:t>
            </a:r>
            <a:r>
              <a:rPr lang="en-US" altLang="zh-CN" sz="2667" b="1" baseline="30000" dirty="0">
                <a:solidFill>
                  <a:srgbClr val="0000FF"/>
                </a:solidFill>
                <a:latin typeface="微软雅黑" panose="020B0503020204020204" pitchFamily="34" charset="-122"/>
                <a:ea typeface="微软雅黑" panose="020B0503020204020204" pitchFamily="34" charset="-122"/>
              </a:rPr>
              <a:t>2</a:t>
            </a:r>
            <a:r>
              <a:rPr lang="zh-CN" altLang="en-US" sz="2667" b="1" dirty="0">
                <a:solidFill>
                  <a:srgbClr val="0000FF"/>
                </a:solidFill>
                <a:latin typeface="微软雅黑" panose="020B0503020204020204" pitchFamily="34" charset="-122"/>
                <a:ea typeface="微软雅黑" panose="020B0503020204020204" pitchFamily="34" charset="-122"/>
              </a:rPr>
              <a:t>）</a:t>
            </a:r>
            <a:r>
              <a:rPr lang="zh-CN" altLang="en-US" sz="2667" b="1" dirty="0">
                <a:solidFill>
                  <a:prstClr val="black"/>
                </a:solidFill>
                <a:latin typeface="微软雅黑" panose="020B0503020204020204" pitchFamily="34" charset="-122"/>
                <a:ea typeface="微软雅黑" panose="020B0503020204020204" pitchFamily="34" charset="-122"/>
              </a:rPr>
              <a:t>成正比。</a:t>
            </a:r>
            <a:endParaRPr lang="en-US" altLang="zh-CN" sz="2667"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458048" y="1462183"/>
            <a:ext cx="6051041" cy="425335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grpSp>
        <p:nvGrpSpPr>
          <p:cNvPr id="61448" name="组合 23"/>
          <p:cNvGrpSpPr/>
          <p:nvPr/>
        </p:nvGrpSpPr>
        <p:grpSpPr bwMode="auto">
          <a:xfrm>
            <a:off x="5986542" y="1494367"/>
            <a:ext cx="5010151" cy="4193117"/>
            <a:chOff x="2607464" y="2947482"/>
            <a:chExt cx="3757622" cy="3145044"/>
          </a:xfrm>
        </p:grpSpPr>
        <p:cxnSp>
          <p:nvCxnSpPr>
            <p:cNvPr id="25" name="直接连接符 24"/>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6147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9" name="组合 54"/>
            <p:cNvGrpSpPr/>
            <p:nvPr/>
          </p:nvGrpSpPr>
          <p:grpSpPr bwMode="auto">
            <a:xfrm>
              <a:off x="2607464" y="4292409"/>
              <a:ext cx="3757622" cy="455190"/>
              <a:chOff x="2627784" y="4149080"/>
              <a:chExt cx="3757622" cy="455190"/>
            </a:xfrm>
          </p:grpSpPr>
          <p:pic>
            <p:nvPicPr>
              <p:cNvPr id="6148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8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2" name="组合 57"/>
            <p:cNvGrpSpPr/>
            <p:nvPr/>
          </p:nvGrpSpPr>
          <p:grpSpPr bwMode="auto">
            <a:xfrm>
              <a:off x="4227644" y="2947482"/>
              <a:ext cx="517262" cy="3145044"/>
              <a:chOff x="4311758" y="2755370"/>
              <a:chExt cx="517262" cy="3145044"/>
            </a:xfrm>
          </p:grpSpPr>
          <p:pic>
            <p:nvPicPr>
              <p:cNvPr id="6148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3" name="AutoShape 5"/>
          <p:cNvSpPr>
            <a:spLocks noChangeArrowheads="1"/>
          </p:cNvSpPr>
          <p:nvPr/>
        </p:nvSpPr>
        <p:spPr bwMode="auto">
          <a:xfrm>
            <a:off x="663947" y="935567"/>
            <a:ext cx="10845141" cy="412751"/>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54" name="矩形 2"/>
          <p:cNvSpPr>
            <a:spLocks noChangeArrowheads="1"/>
          </p:cNvSpPr>
          <p:nvPr/>
        </p:nvSpPr>
        <p:spPr bwMode="auto">
          <a:xfrm>
            <a:off x="821267" y="879941"/>
            <a:ext cx="366959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67" b="1" dirty="0">
                <a:solidFill>
                  <a:prstClr val="black"/>
                </a:solidFill>
                <a:latin typeface="微软雅黑" panose="020B0503020204020204" pitchFamily="34" charset="-122"/>
                <a:ea typeface="微软雅黑" panose="020B0503020204020204" pitchFamily="34" charset="-122"/>
              </a:rPr>
              <a:t>1. </a:t>
            </a:r>
            <a:r>
              <a:rPr lang="zh-CN" altLang="en-US" sz="2667" b="1" dirty="0">
                <a:solidFill>
                  <a:prstClr val="black"/>
                </a:solidFill>
                <a:latin typeface="微软雅黑" panose="020B0503020204020204" pitchFamily="34" charset="-122"/>
                <a:ea typeface="微软雅黑" panose="020B0503020204020204" pitchFamily="34" charset="-122"/>
              </a:rPr>
              <a:t>电路交换的主要特点</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5"/>
          <p:cNvSpPr>
            <a:spLocks noChangeArrowheads="1"/>
          </p:cNvSpPr>
          <p:nvPr/>
        </p:nvSpPr>
        <p:spPr bwMode="auto">
          <a:xfrm>
            <a:off x="663947" y="830581"/>
            <a:ext cx="10845141" cy="472017"/>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solidFill>
                <a:prstClr val="black"/>
              </a:solidFill>
              <a:ea typeface="宋体" panose="02010600030101010101" pitchFamily="2" charset="-122"/>
            </a:endParaRPr>
          </a:p>
        </p:txBody>
      </p:sp>
      <p:sp>
        <p:nvSpPr>
          <p:cNvPr id="62467" name="Rectangle 6"/>
          <p:cNvSpPr>
            <a:spLocks noChangeArrowheads="1"/>
          </p:cNvSpPr>
          <p:nvPr/>
        </p:nvSpPr>
        <p:spPr bwMode="auto">
          <a:xfrm>
            <a:off x="5138428" y="794597"/>
            <a:ext cx="1891865"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dirty="0">
                <a:solidFill>
                  <a:prstClr val="white"/>
                </a:solidFill>
                <a:ea typeface="微软雅黑" panose="020B0503020204020204" pitchFamily="34" charset="-122"/>
              </a:rPr>
              <a:t>使用交换机</a:t>
            </a:r>
          </a:p>
        </p:txBody>
      </p:sp>
      <p:sp>
        <p:nvSpPr>
          <p:cNvPr id="62468" name="Rectangle 68"/>
          <p:cNvSpPr>
            <a:spLocks noChangeArrowheads="1"/>
          </p:cNvSpPr>
          <p:nvPr/>
        </p:nvSpPr>
        <p:spPr bwMode="auto">
          <a:xfrm>
            <a:off x="663948" y="1304714"/>
            <a:ext cx="10357537" cy="519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600"/>
              </a:lnSpc>
            </a:pPr>
            <a:r>
              <a:rPr lang="zh-CN" altLang="en-US" sz="2667" b="1" dirty="0">
                <a:solidFill>
                  <a:prstClr val="black"/>
                </a:solidFill>
                <a:latin typeface="微软雅黑" panose="020B0503020204020204" pitchFamily="34" charset="-122"/>
                <a:ea typeface="微软雅黑" panose="020B0503020204020204" pitchFamily="34" charset="-122"/>
              </a:rPr>
              <a:t>当电话机的数量增多时，就要使用</a:t>
            </a:r>
            <a:r>
              <a:rPr lang="zh-CN" altLang="en-US" sz="2667" b="1" dirty="0">
                <a:solidFill>
                  <a:srgbClr val="0000FF"/>
                </a:solidFill>
                <a:latin typeface="微软雅黑" panose="020B0503020204020204" pitchFamily="34" charset="-122"/>
                <a:ea typeface="微软雅黑" panose="020B0503020204020204" pitchFamily="34" charset="-122"/>
              </a:rPr>
              <a:t>交换机来</a:t>
            </a:r>
            <a:r>
              <a:rPr lang="zh-CN" altLang="en-US" sz="2667" b="1" dirty="0">
                <a:solidFill>
                  <a:prstClr val="black"/>
                </a:solidFill>
                <a:latin typeface="微软雅黑" panose="020B0503020204020204" pitchFamily="34" charset="-122"/>
                <a:ea typeface="微软雅黑" panose="020B0503020204020204" pitchFamily="34" charset="-122"/>
              </a:rPr>
              <a:t>完成全网的交换任务。</a:t>
            </a:r>
            <a:endParaRPr lang="en-US" altLang="zh-CN" sz="2667"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663947" y="1924988"/>
            <a:ext cx="6872684" cy="384156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cxnSp>
        <p:nvCxnSpPr>
          <p:cNvPr id="6" name="直接连接符 5"/>
          <p:cNvCxnSpPr/>
          <p:nvPr/>
        </p:nvCxnSpPr>
        <p:spPr>
          <a:xfrm>
            <a:off x="2847626" y="2608183"/>
            <a:ext cx="918633" cy="80856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901475" y="3416749"/>
            <a:ext cx="1684867" cy="1524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578808" y="3744834"/>
            <a:ext cx="1295400" cy="76834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766259" y="3857016"/>
            <a:ext cx="311149" cy="12107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454176" y="3825267"/>
            <a:ext cx="903817" cy="60748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4" idx="1"/>
          </p:cNvCxnSpPr>
          <p:nvPr/>
        </p:nvCxnSpPr>
        <p:spPr>
          <a:xfrm flipV="1">
            <a:off x="3973692" y="2288567"/>
            <a:ext cx="175683" cy="107526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581175" y="2453667"/>
            <a:ext cx="658284" cy="79586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4" idx="5"/>
          </p:cNvCxnSpPr>
          <p:nvPr/>
        </p:nvCxnSpPr>
        <p:spPr>
          <a:xfrm flipV="1">
            <a:off x="4756860" y="3249534"/>
            <a:ext cx="1325033" cy="215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942193" y="3979783"/>
            <a:ext cx="461433" cy="0"/>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2481"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6460" y="3181800"/>
            <a:ext cx="690033" cy="60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7009" y="4297283"/>
            <a:ext cx="690033" cy="6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6642" y="4762950"/>
            <a:ext cx="690033" cy="6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1293" y="4178750"/>
            <a:ext cx="690033" cy="6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176" y="2233533"/>
            <a:ext cx="690033" cy="60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6259" y="2000700"/>
            <a:ext cx="687916" cy="60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2976" y="2150983"/>
            <a:ext cx="690033" cy="60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1326" y="2932033"/>
            <a:ext cx="690033" cy="60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3396468" y="3158973"/>
            <a:ext cx="1360216" cy="819137"/>
            <a:chOff x="2495198" y="3865333"/>
            <a:chExt cx="1020162" cy="614353"/>
          </a:xfrm>
          <a:solidFill>
            <a:srgbClr val="0000FF"/>
          </a:solidFill>
        </p:grpSpPr>
        <p:sp>
          <p:nvSpPr>
            <p:cNvPr id="24" name="立方体 23"/>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5" name="矩形 24"/>
            <p:cNvSpPr/>
            <p:nvPr/>
          </p:nvSpPr>
          <p:spPr>
            <a:xfrm>
              <a:off x="2617180" y="4082725"/>
              <a:ext cx="675906" cy="284742"/>
            </a:xfrm>
            <a:prstGeom prst="rect">
              <a:avLst/>
            </a:prstGeom>
            <a:grpFill/>
            <a:ln>
              <a:noFill/>
            </a:ln>
          </p:spPr>
          <p:txBody>
            <a:bodyPr wrap="none">
              <a:spAutoFit/>
            </a:bodyPr>
            <a:lstStyle/>
            <a:p>
              <a:pPr algn="ctr">
                <a:defRPr/>
              </a:pPr>
              <a:r>
                <a:rPr kumimoji="1" lang="zh-CN" altLang="en-US" sz="1867" b="1" dirty="0">
                  <a:solidFill>
                    <a:prstClr val="white"/>
                  </a:solidFill>
                  <a:latin typeface="微软雅黑" panose="020B0503020204020204" pitchFamily="34" charset="-122"/>
                  <a:ea typeface="微软雅黑" panose="020B0503020204020204" pitchFamily="34" charset="-122"/>
                </a:rPr>
                <a:t>交换机</a:t>
              </a:r>
            </a:p>
          </p:txBody>
        </p:sp>
      </p:grpSp>
      <p:grpSp>
        <p:nvGrpSpPr>
          <p:cNvPr id="62490" name="组合 25"/>
          <p:cNvGrpSpPr/>
          <p:nvPr/>
        </p:nvGrpSpPr>
        <p:grpSpPr bwMode="auto">
          <a:xfrm>
            <a:off x="7774517" y="1924898"/>
            <a:ext cx="3734571" cy="3841750"/>
            <a:chOff x="5342542" y="2445543"/>
            <a:chExt cx="2801549" cy="2881177"/>
          </a:xfrm>
        </p:grpSpPr>
        <p:sp>
          <p:nvSpPr>
            <p:cNvPr id="27" name="对角圆角矩形 26"/>
            <p:cNvSpPr/>
            <p:nvPr/>
          </p:nvSpPr>
          <p:spPr>
            <a:xfrm>
              <a:off x="5342542" y="2445543"/>
              <a:ext cx="2801549" cy="28811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62496" name="矩形 27"/>
            <p:cNvSpPr>
              <a:spLocks noChangeArrowheads="1"/>
            </p:cNvSpPr>
            <p:nvPr/>
          </p:nvSpPr>
          <p:spPr bwMode="auto">
            <a:xfrm>
              <a:off x="5446975" y="2893228"/>
              <a:ext cx="2669798" cy="190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67"/>
                </a:lnSpc>
                <a:spcBef>
                  <a:spcPts val="800"/>
                </a:spcBef>
              </a:pPr>
              <a:r>
                <a:rPr lang="zh-CN" altLang="zh-CN" sz="2133" b="1" dirty="0">
                  <a:solidFill>
                    <a:prstClr val="white"/>
                  </a:solidFill>
                  <a:latin typeface="微软雅黑" panose="020B0503020204020204" pitchFamily="34" charset="-122"/>
                  <a:ea typeface="微软雅黑" panose="020B0503020204020204" pitchFamily="34" charset="-122"/>
                </a:rPr>
                <a:t>每一部电话都</a:t>
              </a:r>
              <a:r>
                <a:rPr lang="zh-CN" altLang="en-US" sz="2133" b="1" dirty="0">
                  <a:solidFill>
                    <a:prstClr val="white"/>
                  </a:solidFill>
                  <a:latin typeface="微软雅黑" panose="020B0503020204020204" pitchFamily="34" charset="-122"/>
                  <a:ea typeface="微软雅黑" panose="020B0503020204020204" pitchFamily="34" charset="-122"/>
                </a:rPr>
                <a:t>直接</a:t>
              </a:r>
              <a:r>
                <a:rPr lang="zh-CN" altLang="zh-CN" sz="2133" b="1" dirty="0">
                  <a:solidFill>
                    <a:prstClr val="white"/>
                  </a:solidFill>
                  <a:latin typeface="微软雅黑" panose="020B0503020204020204" pitchFamily="34" charset="-122"/>
                  <a:ea typeface="微软雅黑" panose="020B0503020204020204" pitchFamily="34" charset="-122"/>
                </a:rPr>
                <a:t>连接到交换机上，而交换机使用交换的方法，让电话用户彼此之间可以很方便地通信。</a:t>
              </a:r>
              <a:r>
                <a:rPr lang="zh-CN" altLang="en-US" sz="2133" b="1" dirty="0">
                  <a:solidFill>
                    <a:prstClr val="white"/>
                  </a:solidFill>
                  <a:latin typeface="微软雅黑" panose="020B0503020204020204" pitchFamily="34" charset="-122"/>
                  <a:ea typeface="微软雅黑" panose="020B0503020204020204" pitchFamily="34" charset="-122"/>
                </a:rPr>
                <a:t> </a:t>
              </a:r>
              <a:endParaRPr lang="en-US" altLang="zh-CN" sz="2133" b="1" dirty="0">
                <a:solidFill>
                  <a:prstClr val="white"/>
                </a:solidFill>
                <a:latin typeface="微软雅黑" panose="020B0503020204020204" pitchFamily="34" charset="-122"/>
                <a:ea typeface="微软雅黑" panose="020B0503020204020204" pitchFamily="34" charset="-122"/>
              </a:endParaRPr>
            </a:p>
            <a:p>
              <a:pPr>
                <a:lnSpc>
                  <a:spcPts val="3067"/>
                </a:lnSpc>
                <a:spcBef>
                  <a:spcPts val="800"/>
                </a:spcBef>
              </a:pPr>
              <a:r>
                <a:rPr lang="zh-CN" altLang="en-US" sz="2133" b="1" dirty="0">
                  <a:solidFill>
                    <a:prstClr val="white"/>
                  </a:solidFill>
                  <a:latin typeface="微软雅黑" panose="020B0503020204020204" pitchFamily="34" charset="-122"/>
                  <a:ea typeface="微软雅黑" panose="020B0503020204020204" pitchFamily="34" charset="-122"/>
                </a:rPr>
                <a:t>所采用的</a:t>
              </a:r>
              <a:r>
                <a:rPr lang="zh-CN" altLang="zh-CN" sz="2133" b="1" dirty="0">
                  <a:solidFill>
                    <a:prstClr val="white"/>
                  </a:solidFill>
                  <a:latin typeface="微软雅黑" panose="020B0503020204020204" pitchFamily="34" charset="-122"/>
                  <a:ea typeface="微软雅黑" panose="020B0503020204020204" pitchFamily="34" charset="-122"/>
                </a:rPr>
                <a:t>交换方式</a:t>
              </a:r>
              <a:r>
                <a:rPr lang="zh-CN" altLang="en-US" sz="2133" b="1" dirty="0">
                  <a:solidFill>
                    <a:prstClr val="white"/>
                  </a:solidFill>
                  <a:latin typeface="微软雅黑" panose="020B0503020204020204" pitchFamily="34" charset="-122"/>
                  <a:ea typeface="微软雅黑" panose="020B0503020204020204" pitchFamily="34" charset="-122"/>
                </a:rPr>
                <a:t>就</a:t>
              </a:r>
              <a:r>
                <a:rPr lang="zh-CN" altLang="zh-CN" sz="2133" b="1" dirty="0">
                  <a:solidFill>
                    <a:prstClr val="white"/>
                  </a:solidFill>
                  <a:latin typeface="微软雅黑" panose="020B0503020204020204" pitchFamily="34" charset="-122"/>
                  <a:ea typeface="微软雅黑" panose="020B0503020204020204" pitchFamily="34" charset="-122"/>
                </a:rPr>
                <a:t>是</a:t>
              </a:r>
              <a:r>
                <a:rPr lang="zh-CN" altLang="zh-CN" sz="2133" b="1" dirty="0">
                  <a:solidFill>
                    <a:prstClr val="black"/>
                  </a:solidFill>
                  <a:latin typeface="微软雅黑" panose="020B0503020204020204" pitchFamily="34" charset="-122"/>
                  <a:ea typeface="微软雅黑" panose="020B0503020204020204" pitchFamily="34" charset="-122"/>
                </a:rPr>
                <a:t>电路交换</a:t>
              </a:r>
              <a:r>
                <a:rPr lang="en-US" altLang="zh-CN" sz="2133" b="1" dirty="0">
                  <a:solidFill>
                    <a:prstClr val="black"/>
                  </a:solidFill>
                  <a:latin typeface="微软雅黑" panose="020B0503020204020204" pitchFamily="34" charset="-122"/>
                  <a:ea typeface="微软雅黑" panose="020B0503020204020204" pitchFamily="34" charset="-122"/>
                </a:rPr>
                <a:t> (circuit switching)</a:t>
              </a:r>
              <a:r>
                <a:rPr lang="zh-CN" altLang="en-US" sz="2133" b="1" dirty="0">
                  <a:solidFill>
                    <a:prstClr val="black"/>
                  </a:solidFill>
                  <a:latin typeface="微软雅黑" panose="020B0503020204020204" pitchFamily="34" charset="-122"/>
                  <a:ea typeface="微软雅黑" panose="020B0503020204020204" pitchFamily="34" charset="-122"/>
                </a:rPr>
                <a:t>。</a:t>
              </a:r>
            </a:p>
          </p:txBody>
        </p:sp>
      </p:grpSp>
      <p:sp>
        <p:nvSpPr>
          <p:cNvPr id="62491" name="矩形 29"/>
          <p:cNvSpPr>
            <a:spLocks noChangeArrowheads="1"/>
          </p:cNvSpPr>
          <p:nvPr/>
        </p:nvSpPr>
        <p:spPr bwMode="auto">
          <a:xfrm>
            <a:off x="2532318" y="5313295"/>
            <a:ext cx="3215944"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867" b="1" dirty="0">
                <a:solidFill>
                  <a:srgbClr val="368AD6"/>
                </a:solidFill>
                <a:ea typeface="黑体" panose="02010609060101010101" pitchFamily="2" charset="-122"/>
              </a:rPr>
              <a:t> </a:t>
            </a:r>
            <a:r>
              <a:rPr lang="en-US" altLang="zh-CN" sz="1867" b="1" dirty="0">
                <a:solidFill>
                  <a:prstClr val="white"/>
                </a:solidFill>
                <a:ea typeface="微软雅黑" panose="020B0503020204020204" pitchFamily="34" charset="-122"/>
              </a:rPr>
              <a:t>(c) </a:t>
            </a:r>
            <a:r>
              <a:rPr lang="zh-CN" altLang="en-US" sz="1867" b="1" dirty="0">
                <a:solidFill>
                  <a:prstClr val="white"/>
                </a:solidFill>
                <a:ea typeface="微软雅黑" panose="020B0503020204020204" pitchFamily="34" charset="-122"/>
              </a:rPr>
              <a:t>用交换机连接许多</a:t>
            </a:r>
            <a:r>
              <a:rPr lang="zh-CN" altLang="zh-CN" sz="1867" b="1" dirty="0">
                <a:solidFill>
                  <a:prstClr val="white"/>
                </a:solidFill>
                <a:ea typeface="微软雅黑" panose="020B0503020204020204" pitchFamily="34" charset="-122"/>
              </a:rPr>
              <a:t>部电话</a:t>
            </a:r>
            <a:endParaRPr lang="zh-CN" altLang="en-US" sz="1867" b="1" dirty="0">
              <a:solidFill>
                <a:prstClr val="white"/>
              </a:solidFill>
              <a:ea typeface="微软雅黑" panose="020B0503020204020204" pitchFamily="34" charset="-122"/>
            </a:endParaRPr>
          </a:p>
        </p:txBody>
      </p:sp>
      <p:sp>
        <p:nvSpPr>
          <p:cNvPr id="62492" name="矩形 30"/>
          <p:cNvSpPr>
            <a:spLocks noChangeArrowheads="1"/>
          </p:cNvSpPr>
          <p:nvPr/>
        </p:nvSpPr>
        <p:spPr bwMode="auto">
          <a:xfrm>
            <a:off x="2909152" y="5780637"/>
            <a:ext cx="2573140" cy="379656"/>
          </a:xfrm>
          <a:prstGeom prst="rect">
            <a:avLst/>
          </a:prstGeom>
          <a:noFill/>
          <a:ln>
            <a:noFill/>
          </a:ln>
        </p:spPr>
        <p:txBody>
          <a:bodyPr wrap="none">
            <a:spAutoFit/>
          </a:bodyPr>
          <a:lstStyle/>
          <a:p>
            <a:pPr algn="ctr"/>
            <a:r>
              <a:rPr lang="zh-CN" altLang="zh-CN" sz="1867"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867"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250"/>
                                        <p:tgtEl>
                                          <p:spTgt spid="12"/>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50"/>
                                        <p:tgtEl>
                                          <p:spTgt spid="6"/>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250"/>
                                        <p:tgtEl>
                                          <p:spTgt spid="7"/>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250"/>
                                        <p:tgtEl>
                                          <p:spTgt spid="8"/>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250"/>
                                        <p:tgtEl>
                                          <p:spTgt spid="9"/>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5"/>
          <p:cNvSpPr>
            <a:spLocks noChangeArrowheads="1"/>
          </p:cNvSpPr>
          <p:nvPr/>
        </p:nvSpPr>
        <p:spPr bwMode="auto">
          <a:xfrm>
            <a:off x="673430" y="1052221"/>
            <a:ext cx="10845143" cy="472016"/>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63491" name="Rectangle 6"/>
          <p:cNvSpPr>
            <a:spLocks noChangeArrowheads="1"/>
          </p:cNvSpPr>
          <p:nvPr/>
        </p:nvSpPr>
        <p:spPr bwMode="auto">
          <a:xfrm>
            <a:off x="4821371" y="1016237"/>
            <a:ext cx="257474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dirty="0">
                <a:solidFill>
                  <a:schemeClr val="bg1"/>
                </a:solidFill>
                <a:ea typeface="微软雅黑" panose="020B0503020204020204" pitchFamily="34" charset="-122"/>
              </a:rPr>
              <a:t>“交换”的含义</a:t>
            </a:r>
          </a:p>
        </p:txBody>
      </p:sp>
      <p:sp>
        <p:nvSpPr>
          <p:cNvPr id="63492" name="Rectangle 68"/>
          <p:cNvSpPr>
            <a:spLocks noChangeArrowheads="1"/>
          </p:cNvSpPr>
          <p:nvPr/>
        </p:nvSpPr>
        <p:spPr bwMode="auto">
          <a:xfrm>
            <a:off x="673430" y="1526355"/>
            <a:ext cx="5103703" cy="398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a:t>
            </a:r>
            <a:r>
              <a:rPr lang="zh-CN" altLang="en-US" sz="2667" b="1" dirty="0">
                <a:solidFill>
                  <a:srgbClr val="0000FF"/>
                </a:solidFill>
                <a:latin typeface="微软雅黑" panose="020B0503020204020204" pitchFamily="34" charset="-122"/>
                <a:ea typeface="微软雅黑" panose="020B0503020204020204" pitchFamily="34" charset="-122"/>
              </a:rPr>
              <a:t>交换</a:t>
            </a:r>
            <a:r>
              <a:rPr lang="zh-CN" altLang="en-US" sz="2667" b="1" dirty="0">
                <a:latin typeface="微软雅黑" panose="020B0503020204020204" pitchFamily="34" charset="-122"/>
                <a:ea typeface="微软雅黑" panose="020B0503020204020204" pitchFamily="34" charset="-122"/>
              </a:rPr>
              <a:t>”</a:t>
            </a:r>
            <a:r>
              <a:rPr lang="en-US" altLang="zh-CN" sz="2667" b="1" dirty="0">
                <a:latin typeface="微软雅黑" panose="020B0503020204020204" pitchFamily="34" charset="-122"/>
                <a:ea typeface="微软雅黑" panose="020B0503020204020204" pitchFamily="34" charset="-122"/>
              </a:rPr>
              <a:t>(switching)</a:t>
            </a:r>
            <a:r>
              <a:rPr lang="zh-CN" altLang="en-US" sz="2667" b="1" dirty="0">
                <a:latin typeface="微软雅黑" panose="020B0503020204020204" pitchFamily="34" charset="-122"/>
                <a:ea typeface="微软雅黑" panose="020B0503020204020204" pitchFamily="34" charset="-122"/>
              </a:rPr>
              <a:t>的含义就是</a:t>
            </a:r>
            <a:r>
              <a:rPr lang="zh-CN" altLang="en-US" sz="2667" b="1" dirty="0">
                <a:solidFill>
                  <a:srgbClr val="0000FF"/>
                </a:solidFill>
                <a:latin typeface="微软雅黑" panose="020B0503020204020204" pitchFamily="34" charset="-122"/>
                <a:ea typeface="微软雅黑" panose="020B0503020204020204" pitchFamily="34" charset="-122"/>
              </a:rPr>
              <a:t>转接</a:t>
            </a:r>
            <a:r>
              <a:rPr lang="zh-CN" altLang="en-US" sz="2667" b="1" dirty="0">
                <a:solidFill>
                  <a:srgbClr val="FF0000"/>
                </a:solidFill>
                <a:latin typeface="微软雅黑" panose="020B0503020204020204" pitchFamily="34" charset="-122"/>
                <a:ea typeface="微软雅黑" panose="020B0503020204020204" pitchFamily="34" charset="-122"/>
              </a:rPr>
              <a:t> </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把一条电话线转接到另一条电话线，使它们连通起来。</a:t>
            </a:r>
          </a:p>
          <a:p>
            <a:pPr marL="380990" indent="-38099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从通信资源的分配角度来看，“交换”就是按照某种方式</a:t>
            </a:r>
            <a:r>
              <a:rPr lang="zh-CN" altLang="en-US" sz="2667" b="1" dirty="0">
                <a:solidFill>
                  <a:srgbClr val="0000FF"/>
                </a:solidFill>
                <a:latin typeface="微软雅黑" panose="020B0503020204020204" pitchFamily="34" charset="-122"/>
                <a:ea typeface="微软雅黑" panose="020B0503020204020204" pitchFamily="34" charset="-122"/>
              </a:rPr>
              <a:t>动态地分配</a:t>
            </a:r>
            <a:r>
              <a:rPr lang="zh-CN" altLang="en-US" sz="2667" b="1" dirty="0">
                <a:latin typeface="微软雅黑" panose="020B0503020204020204" pitchFamily="34" charset="-122"/>
                <a:ea typeface="微软雅黑" panose="020B0503020204020204" pitchFamily="34" charset="-122"/>
              </a:rPr>
              <a:t>传输线路的资源。</a:t>
            </a:r>
            <a:endParaRPr lang="en-US" altLang="zh-CN" sz="2667" b="1" dirty="0">
              <a:latin typeface="微软雅黑" panose="020B0503020204020204" pitchFamily="34" charset="-122"/>
              <a:ea typeface="微软雅黑" panose="020B0503020204020204" pitchFamily="34" charset="-122"/>
            </a:endParaRPr>
          </a:p>
        </p:txBody>
      </p:sp>
      <p:sp>
        <p:nvSpPr>
          <p:cNvPr id="45" name="圆角矩形 44"/>
          <p:cNvSpPr/>
          <p:nvPr/>
        </p:nvSpPr>
        <p:spPr>
          <a:xfrm>
            <a:off x="6020594" y="1988716"/>
            <a:ext cx="5451919" cy="3667648"/>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cxnSp>
        <p:nvCxnSpPr>
          <p:cNvPr id="46" name="直接连接符 45"/>
          <p:cNvCxnSpPr/>
          <p:nvPr/>
        </p:nvCxnSpPr>
        <p:spPr>
          <a:xfrm>
            <a:off x="7555608" y="2756975"/>
            <a:ext cx="918633" cy="80856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609456" y="3565541"/>
            <a:ext cx="1684867" cy="1524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7286789" y="3893626"/>
            <a:ext cx="1295400" cy="76834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8474240" y="4005808"/>
            <a:ext cx="311149" cy="12107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9162157" y="3974059"/>
            <a:ext cx="903817" cy="60748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4" idx="1"/>
          </p:cNvCxnSpPr>
          <p:nvPr/>
        </p:nvCxnSpPr>
        <p:spPr>
          <a:xfrm flipV="1">
            <a:off x="8623985" y="2325256"/>
            <a:ext cx="149292" cy="112917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9289157" y="2602459"/>
            <a:ext cx="658284" cy="79586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4" idx="5"/>
          </p:cNvCxnSpPr>
          <p:nvPr/>
        </p:nvCxnSpPr>
        <p:spPr>
          <a:xfrm flipV="1">
            <a:off x="9720956" y="3286221"/>
            <a:ext cx="984837" cy="31480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5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4441" y="3330592"/>
            <a:ext cx="690033" cy="60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4990" y="4446075"/>
            <a:ext cx="690033" cy="6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4624" y="4911742"/>
            <a:ext cx="690033" cy="6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99274" y="4327542"/>
            <a:ext cx="690033" cy="6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0157" y="2382325"/>
            <a:ext cx="690033" cy="60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4241" y="2149492"/>
            <a:ext cx="687916" cy="60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0957" y="2299775"/>
            <a:ext cx="690033" cy="60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9308" y="3080825"/>
            <a:ext cx="690033" cy="60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立方体 63"/>
          <p:cNvSpPr/>
          <p:nvPr/>
        </p:nvSpPr>
        <p:spPr>
          <a:xfrm>
            <a:off x="7820191" y="3161274"/>
            <a:ext cx="1900765" cy="1172713"/>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cxnSp>
        <p:nvCxnSpPr>
          <p:cNvPr id="87" name="直接连接符 86"/>
          <p:cNvCxnSpPr/>
          <p:nvPr/>
        </p:nvCxnSpPr>
        <p:spPr>
          <a:xfrm>
            <a:off x="8154623" y="3234389"/>
            <a:ext cx="1301109" cy="9646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8659449" y="3234388"/>
            <a:ext cx="1061507" cy="347896"/>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7934490" y="3691357"/>
            <a:ext cx="708252" cy="62387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7941843" y="3234389"/>
            <a:ext cx="1438860" cy="1039657"/>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8119073" y="3246558"/>
            <a:ext cx="629833" cy="108742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1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1000"/>
                                        <p:tgtEl>
                                          <p:spTgt spid="91"/>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1000"/>
                                        <p:tgtEl>
                                          <p:spTgt spid="8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1000"/>
                                        <p:tgtEl>
                                          <p:spTgt spid="93"/>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1000"/>
                                        <p:tgtEl>
                                          <p:spTgt spid="99"/>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93"/>
                                        </p:tgtEl>
                                      </p:cBhvr>
                                    </p:animEffect>
                                    <p:set>
                                      <p:cBhvr>
                                        <p:cTn id="23" dur="1" fill="hold">
                                          <p:stCondLst>
                                            <p:cond delay="999"/>
                                          </p:stCondLst>
                                        </p:cTn>
                                        <p:tgtEl>
                                          <p:spTgt spid="93"/>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87"/>
                                        </p:tgtEl>
                                      </p:cBhvr>
                                    </p:animEffect>
                                    <p:set>
                                      <p:cBhvr>
                                        <p:cTn id="27" dur="1" fill="hold">
                                          <p:stCondLst>
                                            <p:cond delay="999"/>
                                          </p:stCondLst>
                                        </p:cTn>
                                        <p:tgtEl>
                                          <p:spTgt spid="8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up)">
                                      <p:cBhvr>
                                        <p:cTn id="31" dur="1000"/>
                                        <p:tgtEl>
                                          <p:spTgt spid="117"/>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99"/>
                                        </p:tgtEl>
                                      </p:cBhvr>
                                    </p:animEffect>
                                    <p:set>
                                      <p:cBhvr>
                                        <p:cTn id="35" dur="1" fill="hold">
                                          <p:stCondLst>
                                            <p:cond delay="74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68680C-19EC-250D-D3ED-3B6348B55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350" y="508000"/>
            <a:ext cx="8623300" cy="5842000"/>
          </a:xfrm>
          <a:prstGeom prst="rect">
            <a:avLst/>
          </a:prstGeom>
        </p:spPr>
      </p:pic>
    </p:spTree>
    <p:extLst>
      <p:ext uri="{BB962C8B-B14F-4D97-AF65-F5344CB8AC3E}">
        <p14:creationId xmlns:p14="http://schemas.microsoft.com/office/powerpoint/2010/main" val="3570202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73430" y="901219"/>
            <a:ext cx="10845143" cy="491436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75781" name="矩形 2"/>
          <p:cNvSpPr>
            <a:spLocks noChangeArrowheads="1"/>
          </p:cNvSpPr>
          <p:nvPr/>
        </p:nvSpPr>
        <p:spPr bwMode="auto">
          <a:xfrm>
            <a:off x="1151468" y="1026584"/>
            <a:ext cx="33930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2133" b="1" dirty="0">
                <a:solidFill>
                  <a:prstClr val="black"/>
                </a:solidFill>
                <a:latin typeface="微软雅黑" panose="020B0503020204020204" pitchFamily="34" charset="-122"/>
                <a:ea typeface="微软雅黑" panose="020B0503020204020204" pitchFamily="34" charset="-122"/>
              </a:rPr>
              <a:t>分组交换的示意图</a:t>
            </a:r>
            <a:endParaRPr lang="zh-CN" altLang="en-US" sz="2133" b="1" dirty="0">
              <a:solidFill>
                <a:prstClr val="black"/>
              </a:solidFill>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2289246" y="1202267"/>
            <a:ext cx="7501324" cy="4262967"/>
            <a:chOff x="1105404" y="828844"/>
            <a:chExt cx="6901651" cy="3921427"/>
          </a:xfrm>
        </p:grpSpPr>
        <p:grpSp>
          <p:nvGrpSpPr>
            <p:cNvPr id="75784" name="组合 4"/>
            <p:cNvGrpSpPr/>
            <p:nvPr/>
          </p:nvGrpSpPr>
          <p:grpSpPr bwMode="auto">
            <a:xfrm>
              <a:off x="1105404" y="960352"/>
              <a:ext cx="6901651" cy="3645239"/>
              <a:chOff x="-711021" y="424192"/>
              <a:chExt cx="10603011" cy="5712310"/>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9" name="Text Box 25"/>
              <p:cNvSpPr txBox="1">
                <a:spLocks noChangeArrowheads="1"/>
              </p:cNvSpPr>
              <p:nvPr/>
            </p:nvSpPr>
            <p:spPr bwMode="auto">
              <a:xfrm>
                <a:off x="-711021" y="3523621"/>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59870" y="4300539"/>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918993" y="424192"/>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48215" y="618740"/>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80139" y="5413276"/>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25" name="Text Box 31"/>
              <p:cNvSpPr txBox="1">
                <a:spLocks noChangeArrowheads="1"/>
              </p:cNvSpPr>
              <p:nvPr/>
            </p:nvSpPr>
            <p:spPr bwMode="auto">
              <a:xfrm>
                <a:off x="9214057" y="2215125"/>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1066331" y="5057106"/>
                <a:ext cx="1423390" cy="1079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solidFill>
                      <a:srgbClr val="0000FF"/>
                    </a:solidFill>
                    <a:latin typeface="微软雅黑" panose="020B0503020204020204" pitchFamily="34" charset="-122"/>
                    <a:ea typeface="微软雅黑" panose="020B0503020204020204" pitchFamily="34" charset="-122"/>
                  </a:rPr>
                  <a:t>发送的</a:t>
                </a:r>
              </a:p>
              <a:p>
                <a:pPr algn="ctr" eaLnBrk="0" hangingPunct="0"/>
                <a:r>
                  <a:rPr kumimoji="1" lang="zh-CN" altLang="en-US" sz="2133" b="1">
                    <a:solidFill>
                      <a:srgbClr val="0000FF"/>
                    </a:solidFill>
                    <a:latin typeface="微软雅黑" panose="020B0503020204020204" pitchFamily="34" charset="-122"/>
                    <a:ea typeface="微软雅黑" panose="020B0503020204020204" pitchFamily="34" charset="-122"/>
                  </a:rPr>
                  <a:t>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81466" y="1709779"/>
                <a:ext cx="1423390"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black"/>
                  </a:solidFill>
                  <a:ea typeface="宋体" panose="02010600030101010101" pitchFamily="2" charset="-122"/>
                </a:endParaRPr>
              </a:p>
            </p:txBody>
          </p:sp>
          <p:sp>
            <p:nvSpPr>
              <p:cNvPr id="75834" name="Text Box 47"/>
              <p:cNvSpPr txBox="1">
                <a:spLocks noChangeArrowheads="1"/>
              </p:cNvSpPr>
              <p:nvPr/>
            </p:nvSpPr>
            <p:spPr bwMode="auto">
              <a:xfrm>
                <a:off x="3220536" y="3398623"/>
                <a:ext cx="551047"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93522" y="2562224"/>
                <a:ext cx="483073"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315424" y="1754931"/>
                <a:ext cx="566908"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631825" y="1406665"/>
                <a:ext cx="526125"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67318" y="4578350"/>
                <a:ext cx="521592"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black"/>
                  </a:solidFill>
                  <a:ea typeface="宋体" panose="02010600030101010101" pitchFamily="2" charset="-122"/>
                </a:endParaRPr>
              </a:p>
            </p:txBody>
          </p:sp>
          <p:sp>
            <p:nvSpPr>
              <p:cNvPr id="75841" name="Text Box 74"/>
              <p:cNvSpPr txBox="1">
                <a:spLocks noChangeArrowheads="1"/>
              </p:cNvSpPr>
              <p:nvPr/>
            </p:nvSpPr>
            <p:spPr bwMode="auto">
              <a:xfrm>
                <a:off x="-246437" y="2916786"/>
                <a:ext cx="1035933"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5" y="828844"/>
              <a:ext cx="1683105" cy="38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2133" b="1">
                  <a:solidFill>
                    <a:srgbClr val="0000FF"/>
                  </a:solidFill>
                  <a:latin typeface="微软雅黑" panose="020B0503020204020204" pitchFamily="34" charset="-122"/>
                  <a:ea typeface="微软雅黑" panose="020B0503020204020204" pitchFamily="34" charset="-122"/>
                </a:rPr>
                <a:t>网络核心部分</a:t>
              </a:r>
            </a:p>
          </p:txBody>
        </p: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190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AEA52-4B19-43C5-8D30-8AA20F05B797}"/>
              </a:ext>
            </a:extLst>
          </p:cNvPr>
          <p:cNvSpPr>
            <a:spLocks noGrp="1"/>
          </p:cNvSpPr>
          <p:nvPr>
            <p:ph type="ctrTitle"/>
          </p:nvPr>
        </p:nvSpPr>
        <p:spPr/>
        <p:txBody>
          <a:bodyPr/>
          <a:lstStyle/>
          <a:p>
            <a:r>
              <a:rPr lang="zh-CN" altLang="en-US" dirty="0"/>
              <a:t>实验一</a:t>
            </a:r>
          </a:p>
        </p:txBody>
      </p:sp>
      <p:sp>
        <p:nvSpPr>
          <p:cNvPr id="3" name="副标题 2">
            <a:extLst>
              <a:ext uri="{FF2B5EF4-FFF2-40B4-BE49-F238E27FC236}">
                <a16:creationId xmlns:a16="http://schemas.microsoft.com/office/drawing/2014/main" id="{56077255-0EFD-455C-BC8F-E05B69CBE860}"/>
              </a:ext>
            </a:extLst>
          </p:cNvPr>
          <p:cNvSpPr>
            <a:spLocks noGrp="1"/>
          </p:cNvSpPr>
          <p:nvPr>
            <p:ph type="subTitle" idx="1"/>
          </p:nvPr>
        </p:nvSpPr>
        <p:spPr/>
        <p:txBody>
          <a:bodyPr/>
          <a:lstStyle/>
          <a:p>
            <a:r>
              <a:rPr lang="zh-CN" altLang="en-US" dirty="0"/>
              <a:t>“工控网络安全移动实验箱”安全需求分析</a:t>
            </a:r>
            <a:endParaRPr lang="en-US" altLang="zh-CN" dirty="0"/>
          </a:p>
          <a:p>
            <a:r>
              <a:rPr lang="zh-CN" altLang="en-US" dirty="0"/>
              <a:t>（</a:t>
            </a:r>
            <a:r>
              <a:rPr lang="en-US" altLang="zh-CN" dirty="0"/>
              <a:t>2</a:t>
            </a:r>
            <a:r>
              <a:rPr lang="zh-CN" altLang="en-US" dirty="0"/>
              <a:t>课时）</a:t>
            </a:r>
          </a:p>
        </p:txBody>
      </p:sp>
    </p:spTree>
    <p:extLst>
      <p:ext uri="{BB962C8B-B14F-4D97-AF65-F5344CB8AC3E}">
        <p14:creationId xmlns:p14="http://schemas.microsoft.com/office/powerpoint/2010/main" val="146125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673429" y="1388195"/>
            <a:ext cx="10845143" cy="518584"/>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17763" name="Rectangle 6"/>
          <p:cNvSpPr>
            <a:spLocks noChangeArrowheads="1"/>
          </p:cNvSpPr>
          <p:nvPr/>
        </p:nvSpPr>
        <p:spPr bwMode="auto">
          <a:xfrm>
            <a:off x="2922697" y="1333078"/>
            <a:ext cx="6346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1.7.1  </a:t>
            </a:r>
            <a:r>
              <a:rPr lang="zh-CN" altLang="zh-CN" sz="32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673430" y="1991445"/>
            <a:ext cx="10845141" cy="305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spcBef>
                <a:spcPts val="800"/>
              </a:spcBef>
              <a:buClr>
                <a:srgbClr val="0070C0"/>
              </a:buClr>
              <a:buFont typeface="Wingdings" panose="05000000000000000000" pitchFamily="2" charset="2"/>
              <a:buChar char="l"/>
            </a:pPr>
            <a:r>
              <a:rPr lang="zh-CN" altLang="zh-CN" sz="2667" b="1" dirty="0">
                <a:latin typeface="微软雅黑" panose="020B0503020204020204" pitchFamily="34" charset="-122"/>
                <a:ea typeface="微软雅黑" panose="020B0503020204020204" pitchFamily="34" charset="-122"/>
              </a:rPr>
              <a:t>计算机网络是个</a:t>
            </a:r>
            <a:r>
              <a:rPr lang="zh-CN" altLang="zh-CN" sz="2667" b="1" dirty="0">
                <a:solidFill>
                  <a:srgbClr val="FF0000"/>
                </a:solidFill>
                <a:latin typeface="微软雅黑" panose="020B0503020204020204" pitchFamily="34" charset="-122"/>
                <a:ea typeface="微软雅黑" panose="020B0503020204020204" pitchFamily="34" charset="-122"/>
              </a:rPr>
              <a:t>非常复杂的系统</a:t>
            </a:r>
            <a:r>
              <a:rPr lang="zh-CN" altLang="en-US" sz="2667" b="1" dirty="0">
                <a:latin typeface="微软雅黑" panose="020B0503020204020204" pitchFamily="34" charset="-122"/>
                <a:ea typeface="微软雅黑" panose="020B0503020204020204" pitchFamily="34" charset="-122"/>
              </a:rPr>
              <a:t>。</a:t>
            </a:r>
            <a:endParaRPr lang="en-US" altLang="zh-CN" sz="2667" b="1" dirty="0">
              <a:latin typeface="微软雅黑" panose="020B0503020204020204" pitchFamily="34" charset="-122"/>
              <a:ea typeface="微软雅黑" panose="020B0503020204020204" pitchFamily="34" charset="-122"/>
            </a:endParaRPr>
          </a:p>
          <a:p>
            <a:pPr marL="380990" indent="-380990">
              <a:lnSpc>
                <a:spcPts val="4400"/>
              </a:lnSpc>
              <a:spcBef>
                <a:spcPts val="800"/>
              </a:spcBef>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相互通信的两个计算机系统必须</a:t>
            </a:r>
            <a:r>
              <a:rPr lang="zh-CN" altLang="en-US" sz="2667" b="1" dirty="0">
                <a:solidFill>
                  <a:srgbClr val="0000FF"/>
                </a:solidFill>
                <a:latin typeface="微软雅黑" panose="020B0503020204020204" pitchFamily="34" charset="-122"/>
                <a:ea typeface="微软雅黑" panose="020B0503020204020204" pitchFamily="34" charset="-122"/>
              </a:rPr>
              <a:t>高度协调工作</a:t>
            </a:r>
            <a:r>
              <a:rPr lang="zh-CN" altLang="en-US" sz="2667" b="1" dirty="0">
                <a:latin typeface="微软雅黑" panose="020B0503020204020204" pitchFamily="34" charset="-122"/>
                <a:ea typeface="微软雅黑" panose="020B0503020204020204" pitchFamily="34" charset="-122"/>
              </a:rPr>
              <a:t>才行，而这种“协调”是相当复杂的。 </a:t>
            </a:r>
          </a:p>
          <a:p>
            <a:pPr marL="380990" indent="-380990">
              <a:lnSpc>
                <a:spcPts val="4400"/>
              </a:lnSpc>
              <a:spcBef>
                <a:spcPts val="800"/>
              </a:spcBef>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a:t>
            </a:r>
            <a:r>
              <a:rPr lang="zh-CN" altLang="en-US" sz="2667" b="1" dirty="0">
                <a:solidFill>
                  <a:srgbClr val="0000FF"/>
                </a:solidFill>
                <a:latin typeface="微软雅黑" panose="020B0503020204020204" pitchFamily="34" charset="-122"/>
                <a:ea typeface="微软雅黑" panose="020B0503020204020204" pitchFamily="34" charset="-122"/>
              </a:rPr>
              <a:t>分层</a:t>
            </a:r>
            <a:r>
              <a:rPr lang="zh-CN" altLang="en-US" sz="2667"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667"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1083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5"/>
          <p:cNvSpPr>
            <a:spLocks noChangeArrowheads="1"/>
          </p:cNvSpPr>
          <p:nvPr/>
        </p:nvSpPr>
        <p:spPr bwMode="auto">
          <a:xfrm>
            <a:off x="673430" y="870416"/>
            <a:ext cx="10845141" cy="472016"/>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19811" name="Rectangle 6"/>
          <p:cNvSpPr>
            <a:spLocks noChangeArrowheads="1"/>
          </p:cNvSpPr>
          <p:nvPr/>
        </p:nvSpPr>
        <p:spPr bwMode="auto">
          <a:xfrm>
            <a:off x="3643502" y="838665"/>
            <a:ext cx="4907113"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开放系统互连参考模型 </a:t>
            </a:r>
            <a:r>
              <a:rPr lang="en-US" altLang="zh-CN" sz="2667" b="1">
                <a:solidFill>
                  <a:schemeClr val="bg1"/>
                </a:solidFill>
                <a:ea typeface="微软雅黑" panose="020B0503020204020204" pitchFamily="34" charset="-122"/>
              </a:rPr>
              <a:t>OSI/RM</a:t>
            </a:r>
            <a:endParaRPr lang="zh-CN" altLang="en-US" sz="2667" b="1">
              <a:solidFill>
                <a:schemeClr val="bg1"/>
              </a:solidFill>
              <a:ea typeface="微软雅黑" panose="020B0503020204020204" pitchFamily="34" charset="-122"/>
            </a:endParaRPr>
          </a:p>
        </p:txBody>
      </p:sp>
      <p:sp>
        <p:nvSpPr>
          <p:cNvPr id="119812" name="Rectangle 68"/>
          <p:cNvSpPr>
            <a:spLocks noChangeArrowheads="1"/>
          </p:cNvSpPr>
          <p:nvPr/>
        </p:nvSpPr>
        <p:spPr bwMode="auto">
          <a:xfrm>
            <a:off x="673430" y="1399583"/>
            <a:ext cx="10845140" cy="2853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buClr>
                <a:srgbClr val="0070C0"/>
              </a:buClr>
              <a:buFont typeface="Wingdings" panose="05000000000000000000" pitchFamily="2" charset="2"/>
              <a:buChar char="l"/>
            </a:pPr>
            <a:r>
              <a:rPr lang="zh-CN" altLang="zh-CN" sz="2667" b="1" dirty="0">
                <a:latin typeface="微软雅黑" panose="020B0503020204020204" pitchFamily="34" charset="-122"/>
                <a:ea typeface="微软雅黑" panose="020B0503020204020204" pitchFamily="34" charset="-122"/>
              </a:rPr>
              <a:t>为了使不同体系结构的计算机网络都能互连，国际标准化组织</a:t>
            </a:r>
            <a:r>
              <a:rPr lang="en-US" altLang="zh-CN" sz="2667" b="1" dirty="0">
                <a:latin typeface="微软雅黑" panose="020B0503020204020204" pitchFamily="34" charset="-122"/>
                <a:ea typeface="微软雅黑" panose="020B0503020204020204" pitchFamily="34" charset="-122"/>
              </a:rPr>
              <a:t> ISO </a:t>
            </a:r>
            <a:r>
              <a:rPr lang="zh-CN" altLang="zh-CN" sz="2667" b="1" dirty="0">
                <a:latin typeface="微软雅黑" panose="020B0503020204020204" pitchFamily="34" charset="-122"/>
                <a:ea typeface="微软雅黑" panose="020B0503020204020204" pitchFamily="34" charset="-122"/>
              </a:rPr>
              <a:t>于</a:t>
            </a:r>
            <a:r>
              <a:rPr lang="en-US" altLang="zh-CN" sz="2667" b="1" dirty="0">
                <a:latin typeface="微软雅黑" panose="020B0503020204020204" pitchFamily="34" charset="-122"/>
                <a:ea typeface="微软雅黑" panose="020B0503020204020204" pitchFamily="34" charset="-122"/>
              </a:rPr>
              <a:t> 1977 </a:t>
            </a:r>
            <a:r>
              <a:rPr lang="zh-CN" altLang="zh-CN" sz="2667" b="1" dirty="0">
                <a:latin typeface="微软雅黑" panose="020B0503020204020204" pitchFamily="34" charset="-122"/>
                <a:ea typeface="微软雅黑" panose="020B0503020204020204" pitchFamily="34" charset="-122"/>
              </a:rPr>
              <a:t>年成立了专门机构研究该问题。</a:t>
            </a:r>
            <a:endParaRPr lang="en-US" altLang="zh-CN" sz="2667" b="1" dirty="0">
              <a:latin typeface="微软雅黑" panose="020B0503020204020204" pitchFamily="34" charset="-122"/>
              <a:ea typeface="微软雅黑" panose="020B0503020204020204" pitchFamily="34" charset="-122"/>
            </a:endParaRPr>
          </a:p>
          <a:p>
            <a:pPr marL="380990" indent="-380990">
              <a:lnSpc>
                <a:spcPts val="4400"/>
              </a:lnSpc>
              <a:buClr>
                <a:srgbClr val="0070C0"/>
              </a:buClr>
              <a:buFont typeface="Wingdings" panose="05000000000000000000" pitchFamily="2" charset="2"/>
              <a:buChar char="l"/>
            </a:pPr>
            <a:r>
              <a:rPr lang="zh-CN" altLang="zh-CN" sz="2667" b="1" dirty="0">
                <a:latin typeface="微软雅黑" panose="020B0503020204020204" pitchFamily="34" charset="-122"/>
                <a:ea typeface="微软雅黑" panose="020B0503020204020204" pitchFamily="34" charset="-122"/>
              </a:rPr>
              <a:t>他们提出了一个试图使各种计算机在世界范围内互连成网的标准框架，即著名的</a:t>
            </a:r>
            <a:r>
              <a:rPr lang="zh-CN" altLang="zh-CN" sz="2667" b="1" dirty="0">
                <a:solidFill>
                  <a:srgbClr val="0000FF"/>
                </a:solidFill>
                <a:latin typeface="微软雅黑" panose="020B0503020204020204" pitchFamily="34" charset="-122"/>
                <a:ea typeface="微软雅黑" panose="020B0503020204020204" pitchFamily="34" charset="-122"/>
              </a:rPr>
              <a:t>开放系统互连基本参考模型</a:t>
            </a:r>
            <a:r>
              <a:rPr lang="en-US" altLang="zh-CN" sz="2667" b="1" dirty="0">
                <a:solidFill>
                  <a:srgbClr val="0000FF"/>
                </a:solidFill>
                <a:latin typeface="微软雅黑" panose="020B0503020204020204" pitchFamily="34" charset="-122"/>
                <a:ea typeface="微软雅黑" panose="020B0503020204020204" pitchFamily="34" charset="-122"/>
              </a:rPr>
              <a:t> OSI/RM </a:t>
            </a:r>
            <a:r>
              <a:rPr lang="en-US" altLang="zh-CN" sz="2667" b="1" dirty="0">
                <a:latin typeface="微软雅黑" panose="020B0503020204020204" pitchFamily="34" charset="-122"/>
                <a:ea typeface="微软雅黑" panose="020B0503020204020204" pitchFamily="34" charset="-122"/>
              </a:rPr>
              <a:t>(Open Systems Interconnection Reference Model)</a:t>
            </a:r>
            <a:r>
              <a:rPr lang="zh-CN" altLang="zh-CN" sz="2667" b="1" dirty="0">
                <a:latin typeface="微软雅黑" panose="020B0503020204020204" pitchFamily="34" charset="-122"/>
                <a:ea typeface="微软雅黑" panose="020B0503020204020204" pitchFamily="34" charset="-122"/>
              </a:rPr>
              <a:t>，简称为</a:t>
            </a:r>
            <a:r>
              <a:rPr lang="en-US" altLang="zh-CN" sz="2667" b="1" dirty="0">
                <a:latin typeface="微软雅黑" panose="020B0503020204020204" pitchFamily="34" charset="-122"/>
                <a:ea typeface="微软雅黑" panose="020B0503020204020204" pitchFamily="34" charset="-122"/>
              </a:rPr>
              <a:t> OSI</a:t>
            </a:r>
            <a:r>
              <a:rPr lang="zh-CN" altLang="zh-CN" sz="2667" b="1" dirty="0">
                <a:latin typeface="微软雅黑" panose="020B0503020204020204" pitchFamily="34" charset="-122"/>
                <a:ea typeface="微软雅黑" panose="020B0503020204020204" pitchFamily="34" charset="-122"/>
              </a:rPr>
              <a:t>。</a:t>
            </a:r>
            <a:endParaRPr lang="en-US" altLang="zh-CN" sz="2667"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673431" y="4296410"/>
            <a:ext cx="10845139" cy="145628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19816" name="矩形 5"/>
          <p:cNvSpPr>
            <a:spLocks noChangeArrowheads="1"/>
          </p:cNvSpPr>
          <p:nvPr/>
        </p:nvSpPr>
        <p:spPr bwMode="auto">
          <a:xfrm>
            <a:off x="1706034" y="4445847"/>
            <a:ext cx="9072033" cy="107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4000"/>
              </a:lnSpc>
            </a:pPr>
            <a:r>
              <a:rPr lang="zh-CN" altLang="en-US" sz="2667" b="1" dirty="0">
                <a:solidFill>
                  <a:schemeClr val="bg1"/>
                </a:solidFill>
                <a:latin typeface="微软雅黑" panose="020B0503020204020204" pitchFamily="34" charset="-122"/>
                <a:ea typeface="微软雅黑" panose="020B0503020204020204" pitchFamily="34" charset="-122"/>
              </a:rPr>
              <a:t>只要遵循 </a:t>
            </a:r>
            <a:r>
              <a:rPr lang="en-US" altLang="zh-CN" sz="2667" b="1" dirty="0">
                <a:solidFill>
                  <a:schemeClr val="bg1"/>
                </a:solidFill>
                <a:latin typeface="微软雅黑" panose="020B0503020204020204" pitchFamily="34" charset="-122"/>
                <a:ea typeface="微软雅黑" panose="020B0503020204020204" pitchFamily="34" charset="-122"/>
              </a:rPr>
              <a:t>OSI </a:t>
            </a:r>
            <a:r>
              <a:rPr lang="zh-CN" altLang="en-US" sz="2667" b="1" dirty="0">
                <a:solidFill>
                  <a:schemeClr val="bg1"/>
                </a:solidFill>
                <a:latin typeface="微软雅黑" panose="020B0503020204020204" pitchFamily="34" charset="-122"/>
                <a:ea typeface="微软雅黑" panose="020B0503020204020204" pitchFamily="34" charset="-122"/>
              </a:rPr>
              <a:t>标准，一个系统就可以和位于世界上任何地方的、也遵循这同一标准的其他任何系统进行通信。</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5"/>
          <p:cNvSpPr>
            <a:spLocks noChangeArrowheads="1"/>
          </p:cNvSpPr>
          <p:nvPr/>
        </p:nvSpPr>
        <p:spPr bwMode="auto">
          <a:xfrm>
            <a:off x="673430" y="2076451"/>
            <a:ext cx="10845141" cy="472016"/>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21859" name="Rectangle 6"/>
          <p:cNvSpPr>
            <a:spLocks noChangeArrowheads="1"/>
          </p:cNvSpPr>
          <p:nvPr/>
        </p:nvSpPr>
        <p:spPr bwMode="auto">
          <a:xfrm>
            <a:off x="4979349" y="2046817"/>
            <a:ext cx="2233304"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两种国际标准</a:t>
            </a:r>
          </a:p>
        </p:txBody>
      </p:sp>
      <p:sp>
        <p:nvSpPr>
          <p:cNvPr id="121860" name="Rectangle 68"/>
          <p:cNvSpPr>
            <a:spLocks noChangeArrowheads="1"/>
          </p:cNvSpPr>
          <p:nvPr/>
        </p:nvSpPr>
        <p:spPr bwMode="auto">
          <a:xfrm>
            <a:off x="673430" y="2605617"/>
            <a:ext cx="10845140" cy="1725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法律上的 </a:t>
            </a:r>
            <a:r>
              <a:rPr lang="en-US" altLang="zh-CN" sz="2667" b="1" dirty="0">
                <a:latin typeface="微软雅黑" panose="020B0503020204020204" pitchFamily="34" charset="-122"/>
                <a:ea typeface="微软雅黑" panose="020B0503020204020204" pitchFamily="34" charset="-122"/>
              </a:rPr>
              <a:t>(</a:t>
            </a:r>
            <a:r>
              <a:rPr lang="en-US" altLang="zh-CN" sz="2667" b="1" i="1" dirty="0">
                <a:latin typeface="微软雅黑" panose="020B0503020204020204" pitchFamily="34" charset="-122"/>
                <a:ea typeface="微软雅黑" panose="020B0503020204020204" pitchFamily="34" charset="-122"/>
              </a:rPr>
              <a:t>de jure</a:t>
            </a:r>
            <a:r>
              <a:rPr lang="en-US" altLang="zh-CN" sz="2667" b="1" dirty="0">
                <a:latin typeface="微软雅黑" panose="020B0503020204020204" pitchFamily="34" charset="-122"/>
                <a:ea typeface="微软雅黑" panose="020B0503020204020204" pitchFamily="34" charset="-122"/>
              </a:rPr>
              <a:t>) </a:t>
            </a:r>
            <a:r>
              <a:rPr lang="zh-CN" altLang="en-US" sz="2667" b="1" dirty="0">
                <a:latin typeface="微软雅黑" panose="020B0503020204020204" pitchFamily="34" charset="-122"/>
                <a:ea typeface="微软雅黑" panose="020B0503020204020204" pitchFamily="34" charset="-122"/>
              </a:rPr>
              <a:t>国际标准 </a:t>
            </a:r>
            <a:r>
              <a:rPr lang="en-US" altLang="zh-CN" sz="2667" b="1" dirty="0">
                <a:latin typeface="微软雅黑" panose="020B0503020204020204" pitchFamily="34" charset="-122"/>
                <a:ea typeface="微软雅黑" panose="020B0503020204020204" pitchFamily="34" charset="-122"/>
              </a:rPr>
              <a:t>OSI </a:t>
            </a:r>
            <a:r>
              <a:rPr lang="zh-CN" altLang="en-US" sz="2667" b="1" dirty="0">
                <a:latin typeface="微软雅黑" panose="020B0503020204020204" pitchFamily="34" charset="-122"/>
                <a:ea typeface="微软雅黑" panose="020B0503020204020204" pitchFamily="34" charset="-122"/>
              </a:rPr>
              <a:t>并没有得到市场的认可。</a:t>
            </a:r>
          </a:p>
          <a:p>
            <a:pPr marL="380990" indent="-38099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非国际标准 </a:t>
            </a:r>
            <a:r>
              <a:rPr lang="en-US" altLang="zh-CN" sz="2667" b="1" dirty="0">
                <a:latin typeface="微软雅黑" panose="020B0503020204020204" pitchFamily="34" charset="-122"/>
                <a:ea typeface="微软雅黑" panose="020B0503020204020204" pitchFamily="34" charset="-122"/>
              </a:rPr>
              <a:t>TCP/IP </a:t>
            </a:r>
            <a:r>
              <a:rPr lang="zh-CN" altLang="en-US" sz="2667" b="1" dirty="0">
                <a:latin typeface="微软雅黑" panose="020B0503020204020204" pitchFamily="34" charset="-122"/>
                <a:ea typeface="微软雅黑" panose="020B0503020204020204" pitchFamily="34" charset="-122"/>
              </a:rPr>
              <a:t>却获得了最广泛的应用。</a:t>
            </a:r>
            <a:r>
              <a:rPr lang="en-US" altLang="zh-CN" sz="2667" b="1" dirty="0">
                <a:latin typeface="微软雅黑" panose="020B0503020204020204" pitchFamily="34" charset="-122"/>
                <a:ea typeface="微软雅黑" panose="020B0503020204020204" pitchFamily="34" charset="-122"/>
              </a:rPr>
              <a:t>TCP/IP </a:t>
            </a:r>
            <a:r>
              <a:rPr lang="zh-CN" altLang="en-US" sz="2667" b="1" dirty="0">
                <a:latin typeface="微软雅黑" panose="020B0503020204020204" pitchFamily="34" charset="-122"/>
                <a:ea typeface="微软雅黑" panose="020B0503020204020204" pitchFamily="34" charset="-122"/>
              </a:rPr>
              <a:t>常被称为</a:t>
            </a:r>
            <a:r>
              <a:rPr lang="zh-CN" altLang="en-US" sz="2667" b="1" dirty="0">
                <a:solidFill>
                  <a:srgbClr val="0000FF"/>
                </a:solidFill>
                <a:latin typeface="微软雅黑" panose="020B0503020204020204" pitchFamily="34" charset="-122"/>
                <a:ea typeface="微软雅黑" panose="020B0503020204020204" pitchFamily="34" charset="-122"/>
              </a:rPr>
              <a:t>事实上的 </a:t>
            </a:r>
            <a:r>
              <a:rPr lang="en-US" altLang="zh-CN" sz="2667" b="1" dirty="0">
                <a:solidFill>
                  <a:srgbClr val="0000FF"/>
                </a:solidFill>
                <a:latin typeface="微软雅黑" panose="020B0503020204020204" pitchFamily="34" charset="-122"/>
                <a:ea typeface="微软雅黑" panose="020B0503020204020204" pitchFamily="34" charset="-122"/>
              </a:rPr>
              <a:t>(de facto) </a:t>
            </a:r>
            <a:r>
              <a:rPr lang="zh-CN" altLang="en-US" sz="2667" b="1" dirty="0">
                <a:solidFill>
                  <a:srgbClr val="0000FF"/>
                </a:solidFill>
                <a:latin typeface="微软雅黑" panose="020B0503020204020204" pitchFamily="34" charset="-122"/>
                <a:ea typeface="微软雅黑" panose="020B0503020204020204" pitchFamily="34" charset="-122"/>
              </a:rPr>
              <a:t>国际标准</a:t>
            </a:r>
            <a:r>
              <a:rPr lang="zh-CN" altLang="en-US" sz="2667"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5"/>
          <p:cNvSpPr>
            <a:spLocks noChangeArrowheads="1"/>
          </p:cNvSpPr>
          <p:nvPr/>
        </p:nvSpPr>
        <p:spPr bwMode="auto">
          <a:xfrm>
            <a:off x="673430" y="1609005"/>
            <a:ext cx="10845141" cy="518584"/>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22883" name="Rectangle 6"/>
          <p:cNvSpPr>
            <a:spLocks noChangeArrowheads="1"/>
          </p:cNvSpPr>
          <p:nvPr/>
        </p:nvSpPr>
        <p:spPr bwMode="auto">
          <a:xfrm>
            <a:off x="3949676" y="1563963"/>
            <a:ext cx="42947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1.7.2  </a:t>
            </a:r>
            <a:r>
              <a:rPr lang="zh-CN" altLang="zh-CN" sz="3200" b="1" dirty="0">
                <a:solidFill>
                  <a:schemeClr val="bg1"/>
                </a:solidFill>
                <a:latin typeface="微软雅黑" panose="020B0503020204020204" pitchFamily="34" charset="-122"/>
                <a:ea typeface="微软雅黑" panose="020B0503020204020204" pitchFamily="34" charset="-122"/>
              </a:rPr>
              <a:t>协议与划分层次</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2884" name="Rectangle 8"/>
          <p:cNvSpPr>
            <a:spLocks noChangeArrowheads="1"/>
          </p:cNvSpPr>
          <p:nvPr/>
        </p:nvSpPr>
        <p:spPr bwMode="auto">
          <a:xfrm>
            <a:off x="673430" y="2212257"/>
            <a:ext cx="10845141" cy="2853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计算机网络中的数据交换</a:t>
            </a:r>
            <a:r>
              <a:rPr lang="zh-CN" altLang="en-US" sz="2667" b="1" dirty="0">
                <a:solidFill>
                  <a:srgbClr val="0000FF"/>
                </a:solidFill>
                <a:latin typeface="微软雅黑" panose="020B0503020204020204" pitchFamily="34" charset="-122"/>
                <a:ea typeface="微软雅黑" panose="020B0503020204020204" pitchFamily="34" charset="-122"/>
              </a:rPr>
              <a:t>必须遵守事先约定好的规则</a:t>
            </a:r>
            <a:r>
              <a:rPr lang="zh-CN" altLang="en-US" sz="2667" b="1" dirty="0">
                <a:latin typeface="微软雅黑" panose="020B0503020204020204" pitchFamily="34" charset="-122"/>
                <a:ea typeface="微软雅黑" panose="020B0503020204020204" pitchFamily="34" charset="-122"/>
              </a:rPr>
              <a:t>。 </a:t>
            </a:r>
          </a:p>
          <a:p>
            <a:pPr marL="380990" indent="-38099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这些</a:t>
            </a:r>
            <a:r>
              <a:rPr lang="zh-CN" altLang="en-US" sz="2667" b="1" dirty="0">
                <a:solidFill>
                  <a:srgbClr val="0000FF"/>
                </a:solidFill>
                <a:latin typeface="微软雅黑" panose="020B0503020204020204" pitchFamily="34" charset="-122"/>
                <a:ea typeface="微软雅黑" panose="020B0503020204020204" pitchFamily="34" charset="-122"/>
              </a:rPr>
              <a:t>规则</a:t>
            </a:r>
            <a:r>
              <a:rPr lang="zh-CN" altLang="en-US" sz="2667" b="1" dirty="0">
                <a:latin typeface="微软雅黑" panose="020B0503020204020204" pitchFamily="34" charset="-122"/>
                <a:ea typeface="微软雅黑" panose="020B0503020204020204" pitchFamily="34" charset="-122"/>
              </a:rPr>
              <a:t>明确规定了所交换的数据的格式以及有关的同步问题（同步含有时序的意思）。</a:t>
            </a:r>
          </a:p>
          <a:p>
            <a:pPr marL="380990" indent="-380990">
              <a:lnSpc>
                <a:spcPts val="44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网络协议 </a:t>
            </a:r>
            <a:r>
              <a:rPr lang="en-US" altLang="zh-CN" sz="2667" b="1" dirty="0">
                <a:latin typeface="微软雅黑" panose="020B0503020204020204" pitchFamily="34" charset="-122"/>
                <a:ea typeface="微软雅黑" panose="020B0503020204020204" pitchFamily="34" charset="-122"/>
              </a:rPr>
              <a:t>(network protocol)</a:t>
            </a:r>
            <a:r>
              <a:rPr lang="zh-CN" altLang="en-US" sz="2667" b="1" dirty="0">
                <a:latin typeface="微软雅黑" panose="020B0503020204020204" pitchFamily="34" charset="-122"/>
                <a:ea typeface="微软雅黑" panose="020B0503020204020204" pitchFamily="34" charset="-122"/>
              </a:rPr>
              <a:t>，简称为</a:t>
            </a:r>
            <a:r>
              <a:rPr lang="zh-CN" altLang="en-US" sz="2667" b="1" dirty="0">
                <a:solidFill>
                  <a:srgbClr val="0000FF"/>
                </a:solidFill>
                <a:latin typeface="微软雅黑" panose="020B0503020204020204" pitchFamily="34" charset="-122"/>
                <a:ea typeface="微软雅黑" panose="020B0503020204020204" pitchFamily="34" charset="-122"/>
              </a:rPr>
              <a:t>协议</a:t>
            </a:r>
            <a:r>
              <a:rPr lang="zh-CN" altLang="en-US" sz="2667" b="1" dirty="0">
                <a:latin typeface="微软雅黑" panose="020B0503020204020204" pitchFamily="34" charset="-122"/>
                <a:ea typeface="微软雅黑" panose="020B0503020204020204" pitchFamily="34" charset="-122"/>
              </a:rPr>
              <a:t>，是为进行网络中的数据交换而建立的规则、标准或约定。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5"/>
          <p:cNvSpPr>
            <a:spLocks noChangeArrowheads="1"/>
          </p:cNvSpPr>
          <p:nvPr/>
        </p:nvSpPr>
        <p:spPr bwMode="auto">
          <a:xfrm>
            <a:off x="673430" y="1605535"/>
            <a:ext cx="10845141" cy="472016"/>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23907" name="Rectangle 6"/>
          <p:cNvSpPr>
            <a:spLocks noChangeArrowheads="1"/>
          </p:cNvSpPr>
          <p:nvPr/>
        </p:nvSpPr>
        <p:spPr bwMode="auto">
          <a:xfrm>
            <a:off x="4078462" y="1573784"/>
            <a:ext cx="4035079"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网络协议的三个组成要素 </a:t>
            </a:r>
          </a:p>
        </p:txBody>
      </p:sp>
      <p:sp>
        <p:nvSpPr>
          <p:cNvPr id="123908" name="Rectangle 68"/>
          <p:cNvSpPr>
            <a:spLocks noChangeArrowheads="1"/>
          </p:cNvSpPr>
          <p:nvPr/>
        </p:nvSpPr>
        <p:spPr bwMode="auto">
          <a:xfrm>
            <a:off x="673431" y="2132584"/>
            <a:ext cx="10578771" cy="1725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语法</a:t>
            </a:r>
            <a:r>
              <a:rPr lang="zh-CN" altLang="en-US" sz="2667" b="1" dirty="0">
                <a:latin typeface="微软雅黑" panose="020B0503020204020204" pitchFamily="34" charset="-122"/>
                <a:ea typeface="微软雅黑" panose="020B0503020204020204" pitchFamily="34" charset="-122"/>
              </a:rPr>
              <a:t>：数据与控制信息的结构或格式 。 </a:t>
            </a:r>
          </a:p>
          <a:p>
            <a:pPr marL="380990" indent="-380990">
              <a:lnSpc>
                <a:spcPts val="44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语义</a:t>
            </a:r>
            <a:r>
              <a:rPr lang="zh-CN" altLang="en-US" sz="2667" b="1" dirty="0">
                <a:latin typeface="微软雅黑" panose="020B0503020204020204" pitchFamily="34" charset="-122"/>
                <a:ea typeface="微软雅黑" panose="020B0503020204020204" pitchFamily="34" charset="-122"/>
              </a:rPr>
              <a:t>：需要发出何种控制信息，完成何种动作以及做出何种响应。 </a:t>
            </a:r>
          </a:p>
          <a:p>
            <a:pPr marL="380990" indent="-380990">
              <a:lnSpc>
                <a:spcPts val="44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同步</a:t>
            </a:r>
            <a:r>
              <a:rPr lang="zh-CN" altLang="en-US" sz="2667" b="1" dirty="0">
                <a:latin typeface="微软雅黑" panose="020B0503020204020204" pitchFamily="34" charset="-122"/>
                <a:ea typeface="微软雅黑" panose="020B0503020204020204" pitchFamily="34" charset="-122"/>
              </a:rPr>
              <a:t>：事件实现顺序的详细说明。 </a:t>
            </a:r>
          </a:p>
        </p:txBody>
      </p:sp>
      <p:sp>
        <p:nvSpPr>
          <p:cNvPr id="5" name="对角圆角矩形 4"/>
          <p:cNvSpPr/>
          <p:nvPr/>
        </p:nvSpPr>
        <p:spPr>
          <a:xfrm>
            <a:off x="673430" y="4015994"/>
            <a:ext cx="10845140" cy="100711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23912" name="矩形 5"/>
          <p:cNvSpPr>
            <a:spLocks noChangeArrowheads="1"/>
          </p:cNvSpPr>
          <p:nvPr/>
        </p:nvSpPr>
        <p:spPr bwMode="auto">
          <a:xfrm>
            <a:off x="1706034" y="4227577"/>
            <a:ext cx="9072033" cy="51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600"/>
              </a:lnSpc>
            </a:pPr>
            <a:r>
              <a:rPr lang="zh-CN" altLang="zh-CN" sz="2667" b="1" dirty="0">
                <a:solidFill>
                  <a:schemeClr val="bg1"/>
                </a:solidFill>
                <a:latin typeface="微软雅黑" panose="020B0503020204020204" pitchFamily="34" charset="-122"/>
                <a:ea typeface="微软雅黑" panose="020B0503020204020204" pitchFamily="34" charset="-122"/>
              </a:rPr>
              <a:t>由此可见，网络协议是计算机网络的不可缺少的组成部分。</a:t>
            </a:r>
            <a:endParaRPr lang="zh-CN" altLang="en-US" sz="2667"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673430" y="1348233"/>
            <a:ext cx="10845141" cy="472017"/>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26979" name="Rectangle 6"/>
          <p:cNvSpPr>
            <a:spLocks noChangeArrowheads="1"/>
          </p:cNvSpPr>
          <p:nvPr/>
        </p:nvSpPr>
        <p:spPr bwMode="auto">
          <a:xfrm>
            <a:off x="4509523" y="1318599"/>
            <a:ext cx="3257622"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划分层次的概念举例</a:t>
            </a:r>
          </a:p>
        </p:txBody>
      </p:sp>
      <p:sp>
        <p:nvSpPr>
          <p:cNvPr id="126980" name="Rectangle 68"/>
          <p:cNvSpPr>
            <a:spLocks noChangeArrowheads="1"/>
          </p:cNvSpPr>
          <p:nvPr/>
        </p:nvSpPr>
        <p:spPr bwMode="auto">
          <a:xfrm>
            <a:off x="673430" y="1877399"/>
            <a:ext cx="10845141"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74121" indent="-457189">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可以将要做的工作进行如下的划分：</a:t>
            </a:r>
          </a:p>
          <a:p>
            <a:pPr marL="838179" lvl="1" indent="-457189">
              <a:lnSpc>
                <a:spcPts val="4400"/>
              </a:lnSpc>
              <a:buClr>
                <a:srgbClr val="7030A0"/>
              </a:buClr>
              <a:buFont typeface="Calibri" panose="020F0502020204030204" pitchFamily="34" charset="0"/>
              <a:buAutoNum type="arabicPeriod"/>
            </a:pPr>
            <a:r>
              <a:rPr lang="zh-CN" altLang="en-US" sz="2667" b="1" dirty="0">
                <a:latin typeface="微软雅黑" panose="020B0503020204020204" pitchFamily="34" charset="-122"/>
                <a:ea typeface="微软雅黑" panose="020B0503020204020204" pitchFamily="34" charset="-122"/>
              </a:rPr>
              <a:t>第一类工作与传送文件直接有关。</a:t>
            </a:r>
          </a:p>
          <a:p>
            <a:pPr marL="1195887" lvl="2" indent="-338658" defTabSz="1316534">
              <a:lnSpc>
                <a:spcPts val="4400"/>
              </a:lnSpc>
              <a:buClr>
                <a:srgbClr val="7030A0"/>
              </a:buClr>
              <a:buFont typeface="Arial" panose="020B0604020202020204" pitchFamily="34" charset="0"/>
              <a:buChar char="•"/>
            </a:pPr>
            <a:r>
              <a:rPr lang="zh-CN" altLang="en-US" sz="2667" b="1" dirty="0">
                <a:solidFill>
                  <a:srgbClr val="0000FF"/>
                </a:solidFill>
                <a:latin typeface="微软雅黑" panose="020B0503020204020204" pitchFamily="34" charset="-122"/>
                <a:ea typeface="微软雅黑" panose="020B0503020204020204" pitchFamily="34" charset="-122"/>
              </a:rPr>
              <a:t>确信对方已做好接收和存储文件的准备。</a:t>
            </a:r>
          </a:p>
          <a:p>
            <a:pPr marL="1195887" lvl="2" indent="-338658" defTabSz="1316534">
              <a:lnSpc>
                <a:spcPts val="4400"/>
              </a:lnSpc>
              <a:buClr>
                <a:srgbClr val="7030A0"/>
              </a:buClr>
              <a:buFont typeface="Arial" panose="020B0604020202020204" pitchFamily="34" charset="0"/>
              <a:buChar char="•"/>
            </a:pPr>
            <a:r>
              <a:rPr lang="zh-CN" altLang="en-US" sz="2667" b="1" dirty="0">
                <a:solidFill>
                  <a:srgbClr val="0000FF"/>
                </a:solidFill>
                <a:latin typeface="微软雅黑" panose="020B0503020204020204" pitchFamily="34" charset="-122"/>
                <a:ea typeface="微软雅黑" panose="020B0503020204020204" pitchFamily="34" charset="-122"/>
              </a:rPr>
              <a:t>双方已协调好一致的文件格式。</a:t>
            </a:r>
          </a:p>
          <a:p>
            <a:pPr marL="838179" lvl="1" indent="-457189">
              <a:lnSpc>
                <a:spcPts val="4400"/>
              </a:lnSpc>
              <a:buClr>
                <a:srgbClr val="7030A0"/>
              </a:buClr>
              <a:buFont typeface="Calibri" panose="020F0502020204030204" pitchFamily="34" charset="0"/>
              <a:buAutoNum type="arabicPeriod"/>
            </a:pPr>
            <a:r>
              <a:rPr lang="zh-CN" altLang="en-US" sz="2667" b="1" dirty="0">
                <a:latin typeface="微软雅黑" panose="020B0503020204020204" pitchFamily="34" charset="-122"/>
                <a:ea typeface="微软雅黑" panose="020B0503020204020204" pitchFamily="34" charset="-122"/>
              </a:rPr>
              <a:t>两个主机将</a:t>
            </a:r>
            <a:r>
              <a:rPr lang="zh-CN" altLang="en-US" sz="2667" b="1" dirty="0">
                <a:solidFill>
                  <a:srgbClr val="0000FF"/>
                </a:solidFill>
                <a:latin typeface="微软雅黑" panose="020B0503020204020204" pitchFamily="34" charset="-122"/>
                <a:ea typeface="微软雅黑" panose="020B0503020204020204" pitchFamily="34" charset="-122"/>
              </a:rPr>
              <a:t>文件传送模块</a:t>
            </a:r>
            <a:r>
              <a:rPr lang="zh-CN" altLang="en-US" sz="2667" b="1" dirty="0">
                <a:latin typeface="微软雅黑" panose="020B0503020204020204" pitchFamily="34" charset="-122"/>
                <a:ea typeface="微软雅黑" panose="020B0503020204020204" pitchFamily="34" charset="-122"/>
              </a:rPr>
              <a:t>作为最高的一层 ，剩下的工作由下面的模块负责。</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73430" y="1560577"/>
            <a:ext cx="10845140" cy="4267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67" b="1" dirty="0">
              <a:solidFill>
                <a:schemeClr val="bg1"/>
              </a:solidFill>
              <a:ea typeface="微软雅黑" panose="020B0503020204020204" pitchFamily="34" charset="-122"/>
            </a:endParaRPr>
          </a:p>
        </p:txBody>
      </p:sp>
      <p:sp>
        <p:nvSpPr>
          <p:cNvPr id="128005" name="AutoShape 5"/>
          <p:cNvSpPr>
            <a:spLocks noChangeArrowheads="1"/>
          </p:cNvSpPr>
          <p:nvPr/>
        </p:nvSpPr>
        <p:spPr bwMode="auto">
          <a:xfrm>
            <a:off x="673430" y="931334"/>
            <a:ext cx="10845141" cy="472017"/>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28006" name="Rectangle 6"/>
          <p:cNvSpPr>
            <a:spLocks noChangeArrowheads="1"/>
          </p:cNvSpPr>
          <p:nvPr/>
        </p:nvSpPr>
        <p:spPr bwMode="auto">
          <a:xfrm>
            <a:off x="4591680" y="899584"/>
            <a:ext cx="3010760"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两个主机交换文件 </a:t>
            </a:r>
          </a:p>
        </p:txBody>
      </p:sp>
      <p:sp>
        <p:nvSpPr>
          <p:cNvPr id="39" name="Rectangle 16"/>
          <p:cNvSpPr>
            <a:spLocks noChangeArrowheads="1"/>
          </p:cNvSpPr>
          <p:nvPr/>
        </p:nvSpPr>
        <p:spPr bwMode="auto">
          <a:xfrm>
            <a:off x="7925864" y="3692221"/>
            <a:ext cx="1842937" cy="588700"/>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2325148" y="3692221"/>
            <a:ext cx="1842937" cy="588700"/>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2331236" y="3757084"/>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749552" y="3177117"/>
            <a:ext cx="8803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7" b="1">
                <a:latin typeface="微软雅黑" panose="020B0503020204020204" pitchFamily="34" charset="-122"/>
                <a:ea typeface="微软雅黑" panose="020B0503020204020204" pitchFamily="34" charset="-122"/>
              </a:rPr>
              <a:t>主机 </a:t>
            </a:r>
            <a:r>
              <a:rPr lang="en-US" altLang="zh-CN" sz="1867"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8352368" y="3177117"/>
            <a:ext cx="8803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7" b="1">
                <a:latin typeface="微软雅黑" panose="020B0503020204020204" pitchFamily="34" charset="-122"/>
                <a:ea typeface="微软雅黑" panose="020B0503020204020204" pitchFamily="34" charset="-122"/>
              </a:rPr>
              <a:t>主机 </a:t>
            </a:r>
            <a:r>
              <a:rPr lang="en-US" altLang="zh-CN" sz="1867"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7932993" y="3757084"/>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dirty="0">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4167717" y="4023784"/>
            <a:ext cx="37592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46" name="Text Box 12"/>
          <p:cNvSpPr txBox="1">
            <a:spLocks noChangeArrowheads="1"/>
          </p:cNvSpPr>
          <p:nvPr/>
        </p:nvSpPr>
        <p:spPr bwMode="auto">
          <a:xfrm>
            <a:off x="4436343" y="2605617"/>
            <a:ext cx="3289682" cy="954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67" b="1">
                <a:solidFill>
                  <a:srgbClr val="0000FF"/>
                </a:solidFill>
                <a:latin typeface="微软雅黑" panose="020B0503020204020204" pitchFamily="34" charset="-122"/>
                <a:ea typeface="微软雅黑" panose="020B0503020204020204" pitchFamily="34" charset="-122"/>
              </a:rPr>
              <a:t>只看这两个文件传送模块</a:t>
            </a:r>
          </a:p>
          <a:p>
            <a:pPr algn="ctr"/>
            <a:r>
              <a:rPr lang="zh-CN" altLang="en-US" sz="1867" b="1">
                <a:solidFill>
                  <a:srgbClr val="0000FF"/>
                </a:solidFill>
                <a:latin typeface="微软雅黑" panose="020B0503020204020204" pitchFamily="34" charset="-122"/>
                <a:ea typeface="微软雅黑" panose="020B0503020204020204" pitchFamily="34" charset="-122"/>
              </a:rPr>
              <a:t>好像文件及文件传送命令</a:t>
            </a:r>
          </a:p>
          <a:p>
            <a:pPr algn="ctr"/>
            <a:r>
              <a:rPr lang="zh-CN" altLang="en-US" sz="1867" b="1">
                <a:solidFill>
                  <a:srgbClr val="0000FF"/>
                </a:solidFill>
                <a:latin typeface="微软雅黑" panose="020B0503020204020204" pitchFamily="34" charset="-122"/>
                <a:ea typeface="微软雅黑" panose="020B0503020204020204" pitchFamily="34" charset="-122"/>
              </a:rPr>
              <a:t>是按照水平方向的虚线传送的</a:t>
            </a:r>
          </a:p>
        </p:txBody>
      </p:sp>
      <p:sp>
        <p:nvSpPr>
          <p:cNvPr id="128019" name="Line 17"/>
          <p:cNvSpPr>
            <a:spLocks noChangeShapeType="1"/>
          </p:cNvSpPr>
          <p:nvPr/>
        </p:nvSpPr>
        <p:spPr bwMode="auto">
          <a:xfrm>
            <a:off x="1828800" y="4415367"/>
            <a:ext cx="850900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48" name="AutoShape 18"/>
          <p:cNvSpPr>
            <a:spLocks noChangeArrowheads="1"/>
          </p:cNvSpPr>
          <p:nvPr/>
        </p:nvSpPr>
        <p:spPr bwMode="auto">
          <a:xfrm>
            <a:off x="3035300" y="4188884"/>
            <a:ext cx="425451" cy="4572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49" name="AutoShape 19"/>
          <p:cNvSpPr>
            <a:spLocks noChangeArrowheads="1"/>
          </p:cNvSpPr>
          <p:nvPr/>
        </p:nvSpPr>
        <p:spPr bwMode="auto">
          <a:xfrm flipV="1">
            <a:off x="8636000" y="4188884"/>
            <a:ext cx="425451" cy="4572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50" name="Text Box 20"/>
          <p:cNvSpPr txBox="1">
            <a:spLocks noChangeArrowheads="1"/>
          </p:cNvSpPr>
          <p:nvPr/>
        </p:nvSpPr>
        <p:spPr bwMode="auto">
          <a:xfrm>
            <a:off x="2069238" y="4781551"/>
            <a:ext cx="2334293"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67"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867"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7811586" y="4781551"/>
            <a:ext cx="209544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67"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867" b="1">
                <a:solidFill>
                  <a:srgbClr val="0000FF"/>
                </a:solidFill>
                <a:latin typeface="微软雅黑" panose="020B0503020204020204" pitchFamily="34" charset="-122"/>
                <a:ea typeface="微软雅黑" panose="020B0503020204020204" pitchFamily="34" charset="-122"/>
              </a:rPr>
              <a:t>上层模块</a:t>
            </a:r>
          </a:p>
        </p:txBody>
      </p:sp>
      <p:sp>
        <p:nvSpPr>
          <p:cNvPr id="52" name="AutoShape 24"/>
          <p:cNvSpPr>
            <a:spLocks noChangeArrowheads="1"/>
          </p:cNvSpPr>
          <p:nvPr/>
        </p:nvSpPr>
        <p:spPr bwMode="auto">
          <a:xfrm>
            <a:off x="5302251" y="4910667"/>
            <a:ext cx="1490133" cy="391584"/>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animBg="1"/>
      <p:bldP spid="49" grpId="0" animBg="1"/>
      <p:bldP spid="50" grpId="0"/>
      <p:bldP spid="51" grpId="0"/>
      <p:bldP spid="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73430" y="1560577"/>
            <a:ext cx="10845140" cy="4267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29029" name="AutoShape 5"/>
          <p:cNvSpPr>
            <a:spLocks noChangeArrowheads="1"/>
          </p:cNvSpPr>
          <p:nvPr/>
        </p:nvSpPr>
        <p:spPr bwMode="auto">
          <a:xfrm>
            <a:off x="673430" y="931334"/>
            <a:ext cx="10845141" cy="472017"/>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29030" name="Rectangle 6"/>
          <p:cNvSpPr>
            <a:spLocks noChangeArrowheads="1"/>
          </p:cNvSpPr>
          <p:nvPr/>
        </p:nvSpPr>
        <p:spPr bwMode="auto">
          <a:xfrm>
            <a:off x="4126808" y="899584"/>
            <a:ext cx="3940501"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再设计一个通信服务模块</a:t>
            </a:r>
          </a:p>
        </p:txBody>
      </p:sp>
      <p:sp>
        <p:nvSpPr>
          <p:cNvPr id="19" name="Rectangle 16"/>
          <p:cNvSpPr>
            <a:spLocks noChangeArrowheads="1"/>
          </p:cNvSpPr>
          <p:nvPr/>
        </p:nvSpPr>
        <p:spPr bwMode="auto">
          <a:xfrm>
            <a:off x="7868890" y="2662251"/>
            <a:ext cx="1842937" cy="588700"/>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2268174" y="2662251"/>
            <a:ext cx="1842937" cy="588700"/>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129037" name="Text Box 5"/>
          <p:cNvSpPr txBox="1">
            <a:spLocks noChangeArrowheads="1"/>
          </p:cNvSpPr>
          <p:nvPr/>
        </p:nvSpPr>
        <p:spPr bwMode="auto">
          <a:xfrm>
            <a:off x="2275144" y="2738967"/>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文件传送模块</a:t>
            </a:r>
          </a:p>
        </p:txBody>
      </p:sp>
      <p:sp>
        <p:nvSpPr>
          <p:cNvPr id="129038" name="Text Box 6"/>
          <p:cNvSpPr txBox="1">
            <a:spLocks noChangeArrowheads="1"/>
          </p:cNvSpPr>
          <p:nvPr/>
        </p:nvSpPr>
        <p:spPr bwMode="auto">
          <a:xfrm>
            <a:off x="2692401" y="2233084"/>
            <a:ext cx="8803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7" b="1">
                <a:latin typeface="微软雅黑" panose="020B0503020204020204" pitchFamily="34" charset="-122"/>
                <a:ea typeface="微软雅黑" panose="020B0503020204020204" pitchFamily="34" charset="-122"/>
              </a:rPr>
              <a:t>主机 </a:t>
            </a:r>
            <a:r>
              <a:rPr lang="en-US" altLang="zh-CN" sz="1867" b="1">
                <a:latin typeface="微软雅黑" panose="020B0503020204020204" pitchFamily="34" charset="-122"/>
                <a:ea typeface="微软雅黑" panose="020B0503020204020204" pitchFamily="34" charset="-122"/>
              </a:rPr>
              <a:t>1</a:t>
            </a:r>
          </a:p>
        </p:txBody>
      </p:sp>
      <p:sp>
        <p:nvSpPr>
          <p:cNvPr id="129039" name="Text Box 9"/>
          <p:cNvSpPr txBox="1">
            <a:spLocks noChangeArrowheads="1"/>
          </p:cNvSpPr>
          <p:nvPr/>
        </p:nvSpPr>
        <p:spPr bwMode="auto">
          <a:xfrm>
            <a:off x="8295218" y="2233084"/>
            <a:ext cx="8803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7" b="1">
                <a:latin typeface="微软雅黑" panose="020B0503020204020204" pitchFamily="34" charset="-122"/>
                <a:ea typeface="微软雅黑" panose="020B0503020204020204" pitchFamily="34" charset="-122"/>
              </a:rPr>
              <a:t>主机 </a:t>
            </a:r>
            <a:r>
              <a:rPr lang="en-US" altLang="zh-CN" sz="1867" b="1">
                <a:latin typeface="微软雅黑" panose="020B0503020204020204" pitchFamily="34" charset="-122"/>
                <a:ea typeface="微软雅黑" panose="020B0503020204020204" pitchFamily="34" charset="-122"/>
              </a:rPr>
              <a:t>2</a:t>
            </a:r>
          </a:p>
        </p:txBody>
      </p:sp>
      <p:sp>
        <p:nvSpPr>
          <p:cNvPr id="129040" name="Text Box 10"/>
          <p:cNvSpPr txBox="1">
            <a:spLocks noChangeArrowheads="1"/>
          </p:cNvSpPr>
          <p:nvPr/>
        </p:nvSpPr>
        <p:spPr bwMode="auto">
          <a:xfrm>
            <a:off x="7875844" y="2738967"/>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文件传送模块</a:t>
            </a:r>
          </a:p>
        </p:txBody>
      </p:sp>
      <p:sp>
        <p:nvSpPr>
          <p:cNvPr id="25" name="Line 11"/>
          <p:cNvSpPr>
            <a:spLocks noChangeShapeType="1"/>
          </p:cNvSpPr>
          <p:nvPr/>
        </p:nvSpPr>
        <p:spPr bwMode="auto">
          <a:xfrm>
            <a:off x="4110567" y="3934884"/>
            <a:ext cx="37592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6" name="Text Box 12"/>
          <p:cNvSpPr txBox="1">
            <a:spLocks noChangeArrowheads="1"/>
          </p:cNvSpPr>
          <p:nvPr/>
        </p:nvSpPr>
        <p:spPr bwMode="auto">
          <a:xfrm>
            <a:off x="4618040" y="2781300"/>
            <a:ext cx="2811987" cy="954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67" b="1">
                <a:solidFill>
                  <a:srgbClr val="0000FF"/>
                </a:solidFill>
                <a:latin typeface="微软雅黑" panose="020B0503020204020204" pitchFamily="34" charset="-122"/>
                <a:ea typeface="微软雅黑" panose="020B0503020204020204" pitchFamily="34" charset="-122"/>
              </a:rPr>
              <a:t>只看这两个通信服务模块</a:t>
            </a:r>
          </a:p>
          <a:p>
            <a:pPr algn="ctr"/>
            <a:r>
              <a:rPr lang="zh-CN" altLang="en-US" sz="1867" b="1">
                <a:solidFill>
                  <a:srgbClr val="0000FF"/>
                </a:solidFill>
                <a:latin typeface="微软雅黑" panose="020B0503020204020204" pitchFamily="34" charset="-122"/>
                <a:ea typeface="微软雅黑" panose="020B0503020204020204" pitchFamily="34" charset="-122"/>
              </a:rPr>
              <a:t>好像可直接把文件</a:t>
            </a:r>
          </a:p>
          <a:p>
            <a:pPr algn="ctr"/>
            <a:r>
              <a:rPr lang="zh-CN" altLang="en-US" sz="1867" b="1">
                <a:solidFill>
                  <a:srgbClr val="0000FF"/>
                </a:solidFill>
                <a:latin typeface="微软雅黑" panose="020B0503020204020204" pitchFamily="34" charset="-122"/>
                <a:ea typeface="微软雅黑" panose="020B0503020204020204" pitchFamily="34" charset="-122"/>
              </a:rPr>
              <a:t>可靠地传送到对方</a:t>
            </a:r>
          </a:p>
        </p:txBody>
      </p:sp>
      <p:sp>
        <p:nvSpPr>
          <p:cNvPr id="129043" name="Line 17"/>
          <p:cNvSpPr>
            <a:spLocks noChangeShapeType="1"/>
          </p:cNvSpPr>
          <p:nvPr/>
        </p:nvSpPr>
        <p:spPr bwMode="auto">
          <a:xfrm>
            <a:off x="1771651" y="4500033"/>
            <a:ext cx="850900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8" name="AutoShape 18"/>
          <p:cNvSpPr>
            <a:spLocks noChangeArrowheads="1"/>
          </p:cNvSpPr>
          <p:nvPr/>
        </p:nvSpPr>
        <p:spPr bwMode="auto">
          <a:xfrm>
            <a:off x="2978152" y="4271433"/>
            <a:ext cx="425449" cy="4572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29" name="AutoShape 19"/>
          <p:cNvSpPr>
            <a:spLocks noChangeArrowheads="1"/>
          </p:cNvSpPr>
          <p:nvPr/>
        </p:nvSpPr>
        <p:spPr bwMode="auto">
          <a:xfrm flipV="1">
            <a:off x="8578852" y="4271433"/>
            <a:ext cx="425449" cy="4572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30" name="Text Box 20"/>
          <p:cNvSpPr txBox="1">
            <a:spLocks noChangeArrowheads="1"/>
          </p:cNvSpPr>
          <p:nvPr/>
        </p:nvSpPr>
        <p:spPr bwMode="auto">
          <a:xfrm>
            <a:off x="2012088" y="4828118"/>
            <a:ext cx="2334293"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67"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867" b="1">
                <a:solidFill>
                  <a:srgbClr val="0000FF"/>
                </a:solidFill>
                <a:latin typeface="微软雅黑" panose="020B0503020204020204" pitchFamily="34" charset="-122"/>
                <a:ea typeface="微软雅黑" panose="020B0503020204020204" pitchFamily="34" charset="-122"/>
              </a:rPr>
              <a:t>进行发送</a:t>
            </a:r>
          </a:p>
        </p:txBody>
      </p:sp>
      <p:sp>
        <p:nvSpPr>
          <p:cNvPr id="31" name="Text Box 21"/>
          <p:cNvSpPr txBox="1">
            <a:spLocks noChangeArrowheads="1"/>
          </p:cNvSpPr>
          <p:nvPr/>
        </p:nvSpPr>
        <p:spPr bwMode="auto">
          <a:xfrm>
            <a:off x="7754436" y="4828118"/>
            <a:ext cx="209544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67"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867" b="1">
                <a:solidFill>
                  <a:srgbClr val="0000FF"/>
                </a:solidFill>
                <a:latin typeface="微软雅黑" panose="020B0503020204020204" pitchFamily="34" charset="-122"/>
                <a:ea typeface="微软雅黑" panose="020B0503020204020204" pitchFamily="34" charset="-122"/>
              </a:rPr>
              <a:t>上层模块</a:t>
            </a:r>
          </a:p>
        </p:txBody>
      </p:sp>
      <p:sp>
        <p:nvSpPr>
          <p:cNvPr id="32" name="AutoShape 24"/>
          <p:cNvSpPr>
            <a:spLocks noChangeArrowheads="1"/>
          </p:cNvSpPr>
          <p:nvPr/>
        </p:nvSpPr>
        <p:spPr bwMode="auto">
          <a:xfrm>
            <a:off x="5245100" y="4993218"/>
            <a:ext cx="1490133" cy="393700"/>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33" name="Rectangle 16"/>
          <p:cNvSpPr>
            <a:spLocks noChangeArrowheads="1"/>
          </p:cNvSpPr>
          <p:nvPr/>
        </p:nvSpPr>
        <p:spPr bwMode="auto">
          <a:xfrm>
            <a:off x="7868890" y="3649745"/>
            <a:ext cx="1842937" cy="588700"/>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2268174" y="3649745"/>
            <a:ext cx="1842937" cy="588700"/>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129055" name="Text Box 5"/>
          <p:cNvSpPr txBox="1">
            <a:spLocks noChangeArrowheads="1"/>
          </p:cNvSpPr>
          <p:nvPr/>
        </p:nvSpPr>
        <p:spPr bwMode="auto">
          <a:xfrm>
            <a:off x="2275144" y="3721100"/>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通信服务模块</a:t>
            </a:r>
          </a:p>
        </p:txBody>
      </p:sp>
      <p:sp>
        <p:nvSpPr>
          <p:cNvPr id="129056" name="Text Box 10"/>
          <p:cNvSpPr txBox="1">
            <a:spLocks noChangeArrowheads="1"/>
          </p:cNvSpPr>
          <p:nvPr/>
        </p:nvSpPr>
        <p:spPr bwMode="auto">
          <a:xfrm>
            <a:off x="7875844" y="3721100"/>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通信服务模块</a:t>
            </a:r>
          </a:p>
        </p:txBody>
      </p:sp>
      <p:sp>
        <p:nvSpPr>
          <p:cNvPr id="37" name="AutoShape 18"/>
          <p:cNvSpPr>
            <a:spLocks noChangeArrowheads="1"/>
          </p:cNvSpPr>
          <p:nvPr/>
        </p:nvSpPr>
        <p:spPr bwMode="auto">
          <a:xfrm>
            <a:off x="2978152" y="3204633"/>
            <a:ext cx="425449" cy="4572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38" name="AutoShape 19"/>
          <p:cNvSpPr>
            <a:spLocks noChangeArrowheads="1"/>
          </p:cNvSpPr>
          <p:nvPr/>
        </p:nvSpPr>
        <p:spPr bwMode="auto">
          <a:xfrm flipV="1">
            <a:off x="8578852" y="3204633"/>
            <a:ext cx="425449" cy="4572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75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50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73430" y="1560577"/>
            <a:ext cx="10845140" cy="4267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30053" name="AutoShape 5"/>
          <p:cNvSpPr>
            <a:spLocks noChangeArrowheads="1"/>
          </p:cNvSpPr>
          <p:nvPr/>
        </p:nvSpPr>
        <p:spPr bwMode="auto">
          <a:xfrm>
            <a:off x="673430" y="931334"/>
            <a:ext cx="10845141" cy="472017"/>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30054" name="Rectangle 6"/>
          <p:cNvSpPr>
            <a:spLocks noChangeArrowheads="1"/>
          </p:cNvSpPr>
          <p:nvPr/>
        </p:nvSpPr>
        <p:spPr bwMode="auto">
          <a:xfrm>
            <a:off x="4053418" y="899584"/>
            <a:ext cx="4035079"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667" b="1">
                <a:solidFill>
                  <a:schemeClr val="bg1"/>
                </a:solidFill>
                <a:ea typeface="微软雅黑" panose="020B0503020204020204" pitchFamily="34" charset="-122"/>
              </a:rPr>
              <a:t>再设计一个网络接入模块 </a:t>
            </a:r>
          </a:p>
        </p:txBody>
      </p:sp>
      <p:sp>
        <p:nvSpPr>
          <p:cNvPr id="25" name="Rectangle 16"/>
          <p:cNvSpPr>
            <a:spLocks noChangeArrowheads="1"/>
          </p:cNvSpPr>
          <p:nvPr/>
        </p:nvSpPr>
        <p:spPr bwMode="auto">
          <a:xfrm>
            <a:off x="7868890" y="2122502"/>
            <a:ext cx="1842937" cy="588700"/>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26" name="Rectangle 15"/>
          <p:cNvSpPr>
            <a:spLocks noChangeArrowheads="1"/>
          </p:cNvSpPr>
          <p:nvPr/>
        </p:nvSpPr>
        <p:spPr bwMode="auto">
          <a:xfrm>
            <a:off x="2268174" y="2122502"/>
            <a:ext cx="1842937" cy="588700"/>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130061" name="Text Box 5"/>
          <p:cNvSpPr txBox="1">
            <a:spLocks noChangeArrowheads="1"/>
          </p:cNvSpPr>
          <p:nvPr/>
        </p:nvSpPr>
        <p:spPr bwMode="auto">
          <a:xfrm>
            <a:off x="2379883" y="2211917"/>
            <a:ext cx="161775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67" b="1">
                <a:solidFill>
                  <a:schemeClr val="bg1"/>
                </a:solidFill>
                <a:latin typeface="微软雅黑" panose="020B0503020204020204" pitchFamily="34" charset="-122"/>
                <a:ea typeface="微软雅黑" panose="020B0503020204020204" pitchFamily="34" charset="-122"/>
              </a:rPr>
              <a:t>文件传送模块</a:t>
            </a:r>
          </a:p>
        </p:txBody>
      </p:sp>
      <p:sp>
        <p:nvSpPr>
          <p:cNvPr id="130062" name="Text Box 6"/>
          <p:cNvSpPr txBox="1">
            <a:spLocks noChangeArrowheads="1"/>
          </p:cNvSpPr>
          <p:nvPr/>
        </p:nvSpPr>
        <p:spPr bwMode="auto">
          <a:xfrm>
            <a:off x="2692401" y="1706033"/>
            <a:ext cx="8803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7" b="1">
                <a:latin typeface="微软雅黑" panose="020B0503020204020204" pitchFamily="34" charset="-122"/>
                <a:ea typeface="微软雅黑" panose="020B0503020204020204" pitchFamily="34" charset="-122"/>
              </a:rPr>
              <a:t>主机 </a:t>
            </a:r>
            <a:r>
              <a:rPr lang="en-US" altLang="zh-CN" sz="1867" b="1">
                <a:latin typeface="微软雅黑" panose="020B0503020204020204" pitchFamily="34" charset="-122"/>
                <a:ea typeface="微软雅黑" panose="020B0503020204020204" pitchFamily="34" charset="-122"/>
              </a:rPr>
              <a:t>1</a:t>
            </a:r>
          </a:p>
        </p:txBody>
      </p:sp>
      <p:sp>
        <p:nvSpPr>
          <p:cNvPr id="130063" name="Text Box 9"/>
          <p:cNvSpPr txBox="1">
            <a:spLocks noChangeArrowheads="1"/>
          </p:cNvSpPr>
          <p:nvPr/>
        </p:nvSpPr>
        <p:spPr bwMode="auto">
          <a:xfrm>
            <a:off x="8295218" y="1706033"/>
            <a:ext cx="8803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7" b="1">
                <a:latin typeface="微软雅黑" panose="020B0503020204020204" pitchFamily="34" charset="-122"/>
                <a:ea typeface="微软雅黑" panose="020B0503020204020204" pitchFamily="34" charset="-122"/>
              </a:rPr>
              <a:t>主机 </a:t>
            </a:r>
            <a:r>
              <a:rPr lang="en-US" altLang="zh-CN" sz="1867" b="1">
                <a:latin typeface="微软雅黑" panose="020B0503020204020204" pitchFamily="34" charset="-122"/>
                <a:ea typeface="微软雅黑" panose="020B0503020204020204" pitchFamily="34" charset="-122"/>
              </a:rPr>
              <a:t>2</a:t>
            </a:r>
          </a:p>
        </p:txBody>
      </p:sp>
      <p:sp>
        <p:nvSpPr>
          <p:cNvPr id="130064" name="Text Box 10"/>
          <p:cNvSpPr txBox="1">
            <a:spLocks noChangeArrowheads="1"/>
          </p:cNvSpPr>
          <p:nvPr/>
        </p:nvSpPr>
        <p:spPr bwMode="auto">
          <a:xfrm>
            <a:off x="7875844" y="2211917"/>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文件传送模块</a:t>
            </a:r>
          </a:p>
        </p:txBody>
      </p:sp>
      <p:sp>
        <p:nvSpPr>
          <p:cNvPr id="130065" name="Line 17"/>
          <p:cNvSpPr>
            <a:spLocks noChangeShapeType="1"/>
          </p:cNvSpPr>
          <p:nvPr/>
        </p:nvSpPr>
        <p:spPr bwMode="auto">
          <a:xfrm>
            <a:off x="1771651" y="4442884"/>
            <a:ext cx="850900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4" name="Rectangle 16"/>
          <p:cNvSpPr>
            <a:spLocks noChangeArrowheads="1"/>
          </p:cNvSpPr>
          <p:nvPr/>
        </p:nvSpPr>
        <p:spPr bwMode="auto">
          <a:xfrm>
            <a:off x="7868890" y="3109995"/>
            <a:ext cx="1842937" cy="588700"/>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35" name="Rectangle 15"/>
          <p:cNvSpPr>
            <a:spLocks noChangeArrowheads="1"/>
          </p:cNvSpPr>
          <p:nvPr/>
        </p:nvSpPr>
        <p:spPr bwMode="auto">
          <a:xfrm>
            <a:off x="2268174" y="3109995"/>
            <a:ext cx="1842937" cy="588700"/>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130072" name="Text Box 5"/>
          <p:cNvSpPr txBox="1">
            <a:spLocks noChangeArrowheads="1"/>
          </p:cNvSpPr>
          <p:nvPr/>
        </p:nvSpPr>
        <p:spPr bwMode="auto">
          <a:xfrm>
            <a:off x="2275144" y="3191933"/>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通信服务模块</a:t>
            </a:r>
          </a:p>
        </p:txBody>
      </p:sp>
      <p:sp>
        <p:nvSpPr>
          <p:cNvPr id="130073" name="Text Box 10"/>
          <p:cNvSpPr txBox="1">
            <a:spLocks noChangeArrowheads="1"/>
          </p:cNvSpPr>
          <p:nvPr/>
        </p:nvSpPr>
        <p:spPr bwMode="auto">
          <a:xfrm>
            <a:off x="7875844" y="3191933"/>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通信服务模块</a:t>
            </a:r>
          </a:p>
        </p:txBody>
      </p:sp>
      <p:sp>
        <p:nvSpPr>
          <p:cNvPr id="40" name="Rectangle 16"/>
          <p:cNvSpPr>
            <a:spLocks noChangeArrowheads="1"/>
          </p:cNvSpPr>
          <p:nvPr/>
        </p:nvSpPr>
        <p:spPr bwMode="auto">
          <a:xfrm>
            <a:off x="7868890" y="4130342"/>
            <a:ext cx="1842937" cy="588700"/>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41" name="Rectangle 15"/>
          <p:cNvSpPr>
            <a:spLocks noChangeArrowheads="1"/>
          </p:cNvSpPr>
          <p:nvPr/>
        </p:nvSpPr>
        <p:spPr bwMode="auto">
          <a:xfrm>
            <a:off x="2268174" y="4130342"/>
            <a:ext cx="1842937" cy="588700"/>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defRPr/>
            </a:pPr>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130080" name="Text Box 5"/>
          <p:cNvSpPr txBox="1">
            <a:spLocks noChangeArrowheads="1"/>
          </p:cNvSpPr>
          <p:nvPr/>
        </p:nvSpPr>
        <p:spPr bwMode="auto">
          <a:xfrm>
            <a:off x="2275144" y="4212167"/>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网络接入模块</a:t>
            </a:r>
          </a:p>
        </p:txBody>
      </p:sp>
      <p:sp>
        <p:nvSpPr>
          <p:cNvPr id="130081" name="Text Box 10"/>
          <p:cNvSpPr txBox="1">
            <a:spLocks noChangeArrowheads="1"/>
          </p:cNvSpPr>
          <p:nvPr/>
        </p:nvSpPr>
        <p:spPr bwMode="auto">
          <a:xfrm>
            <a:off x="7875844" y="4212167"/>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133" b="1">
                <a:solidFill>
                  <a:schemeClr val="bg1"/>
                </a:solidFill>
                <a:latin typeface="微软雅黑" panose="020B0503020204020204" pitchFamily="34" charset="-122"/>
                <a:ea typeface="微软雅黑" panose="020B0503020204020204" pitchFamily="34" charset="-122"/>
              </a:rPr>
              <a:t>网络接入模块</a:t>
            </a:r>
          </a:p>
        </p:txBody>
      </p:sp>
      <p:sp>
        <p:nvSpPr>
          <p:cNvPr id="130082" name="Text Box 6"/>
          <p:cNvSpPr txBox="1">
            <a:spLocks noChangeArrowheads="1"/>
          </p:cNvSpPr>
          <p:nvPr/>
        </p:nvSpPr>
        <p:spPr bwMode="auto">
          <a:xfrm>
            <a:off x="4076701" y="3632201"/>
            <a:ext cx="662361"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7" b="1">
                <a:solidFill>
                  <a:srgbClr val="0000FF"/>
                </a:solidFill>
                <a:latin typeface="微软雅黑" panose="020B0503020204020204" pitchFamily="34" charset="-122"/>
                <a:ea typeface="微软雅黑" panose="020B0503020204020204" pitchFamily="34" charset="-122"/>
              </a:rPr>
              <a:t>网络</a:t>
            </a:r>
            <a:endParaRPr lang="en-US" altLang="zh-CN" sz="1867" b="1">
              <a:solidFill>
                <a:srgbClr val="0000FF"/>
              </a:solidFill>
              <a:latin typeface="微软雅黑" panose="020B0503020204020204" pitchFamily="34" charset="-122"/>
              <a:ea typeface="微软雅黑" panose="020B0503020204020204" pitchFamily="34" charset="-122"/>
            </a:endParaRPr>
          </a:p>
          <a:p>
            <a:r>
              <a:rPr lang="zh-CN" altLang="en-US" sz="1867" b="1">
                <a:solidFill>
                  <a:srgbClr val="0000FF"/>
                </a:solidFill>
                <a:latin typeface="微软雅黑" panose="020B0503020204020204" pitchFamily="34" charset="-122"/>
                <a:ea typeface="微软雅黑" panose="020B0503020204020204" pitchFamily="34" charset="-122"/>
              </a:rPr>
              <a:t>接口</a:t>
            </a:r>
            <a:endParaRPr lang="en-US" altLang="zh-CN" sz="1867" b="1">
              <a:solidFill>
                <a:srgbClr val="0000FF"/>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1289051" y="5353051"/>
            <a:ext cx="9616016" cy="35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733" b="1">
                <a:solidFill>
                  <a:srgbClr val="0000FF"/>
                </a:solidFill>
                <a:latin typeface="微软雅黑" panose="020B0503020204020204" pitchFamily="34" charset="-122"/>
                <a:ea typeface="微软雅黑" panose="020B0503020204020204" pitchFamily="34" charset="-122"/>
              </a:rPr>
              <a:t>网络接入模块</a:t>
            </a:r>
            <a:r>
              <a:rPr lang="zh-CN" altLang="en-US" sz="1733" b="1">
                <a:latin typeface="微软雅黑" panose="020B0503020204020204" pitchFamily="34" charset="-122"/>
                <a:ea typeface="微软雅黑" panose="020B0503020204020204" pitchFamily="34" charset="-122"/>
              </a:rPr>
              <a:t>负责做与网络接口细节有关的工作，例如：规定传输的帧格式，帧的最大长度等。</a:t>
            </a:r>
          </a:p>
        </p:txBody>
      </p:sp>
      <p:graphicFrame>
        <p:nvGraphicFramePr>
          <p:cNvPr id="130084" name="Object 28"/>
          <p:cNvGraphicFramePr>
            <a:graphicFrameLocks noChangeAspect="1"/>
          </p:cNvGraphicFramePr>
          <p:nvPr/>
        </p:nvGraphicFramePr>
        <p:xfrm>
          <a:off x="4665133" y="3693585"/>
          <a:ext cx="2702984" cy="1426633"/>
        </p:xfrm>
        <a:graphic>
          <a:graphicData uri="http://schemas.openxmlformats.org/presentationml/2006/ole">
            <mc:AlternateContent xmlns:mc="http://schemas.openxmlformats.org/markup-compatibility/2006">
              <mc:Choice xmlns:v="urn:schemas-microsoft-com:vml" Requires="v">
                <p:oleObj name="VISIO" r:id="rId2" imgW="1687068" imgH="964692" progId="">
                  <p:embed/>
                </p:oleObj>
              </mc:Choice>
              <mc:Fallback>
                <p:oleObj name="VISIO" r:id="rId2" imgW="1687068" imgH="964692" progId="">
                  <p:embed/>
                  <p:pic>
                    <p:nvPicPr>
                      <p:cNvPr id="130084" name="Object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133" y="3693585"/>
                        <a:ext cx="2702984" cy="142663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85" name="Text Box 31"/>
          <p:cNvSpPr txBox="1">
            <a:spLocks noChangeArrowheads="1"/>
          </p:cNvSpPr>
          <p:nvPr/>
        </p:nvSpPr>
        <p:spPr bwMode="auto">
          <a:xfrm>
            <a:off x="5401733" y="4260851"/>
            <a:ext cx="1140056"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7" b="1">
                <a:solidFill>
                  <a:srgbClr val="1956B9"/>
                </a:solidFill>
                <a:latin typeface="微软雅黑" panose="020B0503020204020204" pitchFamily="34" charset="-122"/>
                <a:ea typeface="微软雅黑" panose="020B0503020204020204" pitchFamily="34" charset="-122"/>
              </a:rPr>
              <a:t>通信网络</a:t>
            </a:r>
          </a:p>
        </p:txBody>
      </p:sp>
      <p:sp>
        <p:nvSpPr>
          <p:cNvPr id="130086" name="Text Box 6"/>
          <p:cNvSpPr txBox="1">
            <a:spLocks noChangeArrowheads="1"/>
          </p:cNvSpPr>
          <p:nvPr/>
        </p:nvSpPr>
        <p:spPr bwMode="auto">
          <a:xfrm>
            <a:off x="7230534" y="3632201"/>
            <a:ext cx="662361"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7" b="1">
                <a:solidFill>
                  <a:srgbClr val="0000FF"/>
                </a:solidFill>
                <a:latin typeface="微软雅黑" panose="020B0503020204020204" pitchFamily="34" charset="-122"/>
                <a:ea typeface="微软雅黑" panose="020B0503020204020204" pitchFamily="34" charset="-122"/>
              </a:rPr>
              <a:t>网络</a:t>
            </a:r>
            <a:endParaRPr lang="en-US" altLang="zh-CN" sz="1867" b="1">
              <a:solidFill>
                <a:srgbClr val="0000FF"/>
              </a:solidFill>
              <a:latin typeface="微软雅黑" panose="020B0503020204020204" pitchFamily="34" charset="-122"/>
              <a:ea typeface="微软雅黑" panose="020B0503020204020204" pitchFamily="34" charset="-122"/>
            </a:endParaRPr>
          </a:p>
          <a:p>
            <a:r>
              <a:rPr lang="zh-CN" altLang="en-US" sz="1867" b="1">
                <a:solidFill>
                  <a:srgbClr val="0000FF"/>
                </a:solidFill>
                <a:latin typeface="微软雅黑" panose="020B0503020204020204" pitchFamily="34" charset="-122"/>
                <a:ea typeface="微软雅黑" panose="020B0503020204020204" pitchFamily="34" charset="-122"/>
              </a:rPr>
              <a:t>接口</a:t>
            </a:r>
            <a:endParaRPr lang="en-US" altLang="zh-CN" sz="1867" b="1">
              <a:solidFill>
                <a:srgbClr val="0000FF"/>
              </a:solidFill>
              <a:latin typeface="微软雅黑" panose="020B0503020204020204" pitchFamily="34" charset="-122"/>
              <a:ea typeface="微软雅黑" panose="020B0503020204020204" pitchFamily="34" charset="-122"/>
            </a:endParaRPr>
          </a:p>
        </p:txBody>
      </p:sp>
      <p:sp>
        <p:nvSpPr>
          <p:cNvPr id="32" name="AutoShape 18"/>
          <p:cNvSpPr>
            <a:spLocks noChangeArrowheads="1"/>
          </p:cNvSpPr>
          <p:nvPr/>
        </p:nvSpPr>
        <p:spPr bwMode="auto">
          <a:xfrm>
            <a:off x="2978152" y="3697817"/>
            <a:ext cx="425449" cy="4572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flipV="1">
            <a:off x="8578852" y="3697817"/>
            <a:ext cx="425449" cy="4572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2978152" y="2664884"/>
            <a:ext cx="425449" cy="4572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flipV="1">
            <a:off x="8578852" y="2664884"/>
            <a:ext cx="425449" cy="4572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49" name="AutoShape 24"/>
          <p:cNvSpPr>
            <a:spLocks noChangeArrowheads="1"/>
          </p:cNvSpPr>
          <p:nvPr/>
        </p:nvSpPr>
        <p:spPr bwMode="auto">
          <a:xfrm>
            <a:off x="4345518" y="4607985"/>
            <a:ext cx="884767" cy="391583"/>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50" name="AutoShape 24"/>
          <p:cNvSpPr>
            <a:spLocks noChangeArrowheads="1"/>
          </p:cNvSpPr>
          <p:nvPr/>
        </p:nvSpPr>
        <p:spPr bwMode="auto">
          <a:xfrm>
            <a:off x="6790267" y="4607985"/>
            <a:ext cx="884767" cy="391583"/>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animBg="1"/>
      <p:bldP spid="33" grpId="0" animBg="1"/>
      <p:bldP spid="38" grpId="0" animBg="1"/>
      <p:bldP spid="39" grpId="0" animBg="1"/>
      <p:bldP spid="49" grpId="0" animBg="1"/>
      <p:bldP spid="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5"/>
          <p:cNvSpPr>
            <a:spLocks noChangeArrowheads="1"/>
          </p:cNvSpPr>
          <p:nvPr/>
        </p:nvSpPr>
        <p:spPr bwMode="auto">
          <a:xfrm>
            <a:off x="673430" y="896197"/>
            <a:ext cx="10845141" cy="472016"/>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33123" name="Rectangle 6"/>
          <p:cNvSpPr>
            <a:spLocks noChangeArrowheads="1"/>
          </p:cNvSpPr>
          <p:nvPr/>
        </p:nvSpPr>
        <p:spPr bwMode="auto">
          <a:xfrm>
            <a:off x="4522223" y="866564"/>
            <a:ext cx="3257622"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667" b="1">
                <a:solidFill>
                  <a:schemeClr val="bg1"/>
                </a:solidFill>
                <a:ea typeface="微软雅黑" panose="020B0503020204020204" pitchFamily="34" charset="-122"/>
              </a:rPr>
              <a:t>各层完成的主要功能</a:t>
            </a:r>
            <a:endParaRPr lang="zh-CN" altLang="en-US" sz="2667" b="1">
              <a:solidFill>
                <a:schemeClr val="bg1"/>
              </a:solidFill>
              <a:ea typeface="微软雅黑" panose="020B0503020204020204" pitchFamily="34" charset="-122"/>
            </a:endParaRPr>
          </a:p>
        </p:txBody>
      </p:sp>
      <p:sp>
        <p:nvSpPr>
          <p:cNvPr id="133124" name="Rectangle 68"/>
          <p:cNvSpPr>
            <a:spLocks noChangeArrowheads="1"/>
          </p:cNvSpPr>
          <p:nvPr/>
        </p:nvSpPr>
        <p:spPr bwMode="auto">
          <a:xfrm>
            <a:off x="673430" y="1388789"/>
            <a:ext cx="10845140" cy="4546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a:lnSpc>
                <a:spcPts val="4400"/>
              </a:lnSpc>
              <a:buClr>
                <a:srgbClr val="0070C0"/>
              </a:buClr>
              <a:buFont typeface="Wingdings" panose="05000000000000000000" pitchFamily="2" charset="2"/>
              <a:buChar char="l"/>
            </a:pPr>
            <a:r>
              <a:rPr lang="zh-CN" altLang="zh-CN" sz="2667" b="1" dirty="0">
                <a:solidFill>
                  <a:srgbClr val="0000FF"/>
                </a:solidFill>
                <a:latin typeface="微软雅黑" panose="020B0503020204020204" pitchFamily="34" charset="-122"/>
                <a:ea typeface="微软雅黑" panose="020B0503020204020204" pitchFamily="34" charset="-122"/>
              </a:rPr>
              <a:t>差错控制</a:t>
            </a:r>
            <a:r>
              <a:rPr lang="zh-CN" altLang="en-US" sz="2667" b="1" dirty="0">
                <a:solidFill>
                  <a:srgbClr val="0000FF"/>
                </a:solidFill>
                <a:latin typeface="微软雅黑" panose="020B0503020204020204" pitchFamily="34" charset="-122"/>
                <a:ea typeface="微软雅黑" panose="020B0503020204020204" pitchFamily="34" charset="-122"/>
              </a:rPr>
              <a:t>：</a:t>
            </a:r>
            <a:r>
              <a:rPr lang="zh-CN" altLang="zh-CN" sz="2667" b="1" dirty="0">
                <a:latin typeface="微软雅黑" panose="020B0503020204020204" pitchFamily="34" charset="-122"/>
                <a:ea typeface="微软雅黑" panose="020B0503020204020204" pitchFamily="34" charset="-122"/>
              </a:rPr>
              <a:t>使相应层次对等方的通信更加可靠。</a:t>
            </a:r>
          </a:p>
          <a:p>
            <a:pPr marL="457189" indent="-457189">
              <a:lnSpc>
                <a:spcPts val="4400"/>
              </a:lnSpc>
              <a:buClr>
                <a:srgbClr val="0070C0"/>
              </a:buClr>
              <a:buFont typeface="Wingdings" panose="05000000000000000000" pitchFamily="2" charset="2"/>
              <a:buChar char="l"/>
            </a:pPr>
            <a:r>
              <a:rPr lang="zh-CN" altLang="zh-CN" sz="2667" b="1" dirty="0">
                <a:solidFill>
                  <a:srgbClr val="0000FF"/>
                </a:solidFill>
                <a:latin typeface="微软雅黑" panose="020B0503020204020204" pitchFamily="34" charset="-122"/>
                <a:ea typeface="微软雅黑" panose="020B0503020204020204" pitchFamily="34" charset="-122"/>
              </a:rPr>
              <a:t>流量控制</a:t>
            </a:r>
            <a:r>
              <a:rPr lang="zh-CN" altLang="en-US" sz="2667" b="1" dirty="0">
                <a:solidFill>
                  <a:srgbClr val="0000FF"/>
                </a:solidFill>
                <a:latin typeface="微软雅黑" panose="020B0503020204020204" pitchFamily="34" charset="-122"/>
                <a:ea typeface="微软雅黑" panose="020B0503020204020204" pitchFamily="34" charset="-122"/>
              </a:rPr>
              <a:t>：</a:t>
            </a:r>
            <a:r>
              <a:rPr lang="zh-CN" altLang="zh-CN" sz="2667" b="1" dirty="0">
                <a:latin typeface="微软雅黑" panose="020B0503020204020204" pitchFamily="34" charset="-122"/>
                <a:ea typeface="微软雅黑" panose="020B0503020204020204" pitchFamily="34" charset="-122"/>
              </a:rPr>
              <a:t>发送端的发送速率必须使接收端来得及接收，不要太快。</a:t>
            </a:r>
          </a:p>
          <a:p>
            <a:pPr marL="457189" indent="-457189">
              <a:lnSpc>
                <a:spcPts val="4400"/>
              </a:lnSpc>
              <a:buClr>
                <a:srgbClr val="0070C0"/>
              </a:buClr>
              <a:buFont typeface="Wingdings" panose="05000000000000000000" pitchFamily="2" charset="2"/>
              <a:buChar char="l"/>
            </a:pPr>
            <a:r>
              <a:rPr lang="zh-CN" altLang="zh-CN" sz="2667" b="1" dirty="0">
                <a:solidFill>
                  <a:srgbClr val="0000FF"/>
                </a:solidFill>
                <a:latin typeface="微软雅黑" panose="020B0503020204020204" pitchFamily="34" charset="-122"/>
                <a:ea typeface="微软雅黑" panose="020B0503020204020204" pitchFamily="34" charset="-122"/>
              </a:rPr>
              <a:t>分段和重装</a:t>
            </a:r>
            <a:r>
              <a:rPr lang="zh-CN" altLang="en-US" sz="2667" b="1" dirty="0">
                <a:solidFill>
                  <a:srgbClr val="0000FF"/>
                </a:solidFill>
                <a:latin typeface="微软雅黑" panose="020B0503020204020204" pitchFamily="34" charset="-122"/>
                <a:ea typeface="微软雅黑" panose="020B0503020204020204" pitchFamily="34" charset="-122"/>
              </a:rPr>
              <a:t>：</a:t>
            </a:r>
            <a:r>
              <a:rPr lang="zh-CN" altLang="zh-CN" sz="2667" b="1" dirty="0">
                <a:latin typeface="微软雅黑" panose="020B0503020204020204" pitchFamily="34" charset="-122"/>
                <a:ea typeface="微软雅黑" panose="020B0503020204020204" pitchFamily="34" charset="-122"/>
              </a:rPr>
              <a:t>发送端将要发送的数据块划分为更小的单位，在接收端将其还原。</a:t>
            </a:r>
          </a:p>
          <a:p>
            <a:pPr marL="457189" indent="-457189">
              <a:lnSpc>
                <a:spcPts val="4400"/>
              </a:lnSpc>
              <a:buClr>
                <a:srgbClr val="0070C0"/>
              </a:buClr>
              <a:buFont typeface="Wingdings" panose="05000000000000000000" pitchFamily="2" charset="2"/>
              <a:buChar char="l"/>
            </a:pPr>
            <a:r>
              <a:rPr lang="zh-CN" altLang="zh-CN" sz="2667" b="1" dirty="0">
                <a:solidFill>
                  <a:srgbClr val="0000FF"/>
                </a:solidFill>
                <a:latin typeface="微软雅黑" panose="020B0503020204020204" pitchFamily="34" charset="-122"/>
                <a:ea typeface="微软雅黑" panose="020B0503020204020204" pitchFamily="34" charset="-122"/>
              </a:rPr>
              <a:t>复用和分用</a:t>
            </a:r>
            <a:r>
              <a:rPr lang="zh-CN" altLang="en-US" sz="2667" b="1" dirty="0">
                <a:solidFill>
                  <a:srgbClr val="0000FF"/>
                </a:solidFill>
                <a:latin typeface="微软雅黑" panose="020B0503020204020204" pitchFamily="34" charset="-122"/>
                <a:ea typeface="微软雅黑" panose="020B0503020204020204" pitchFamily="34" charset="-122"/>
              </a:rPr>
              <a:t>：</a:t>
            </a:r>
            <a:r>
              <a:rPr lang="zh-CN" altLang="zh-CN" sz="2667" b="1" dirty="0">
                <a:latin typeface="微软雅黑" panose="020B0503020204020204" pitchFamily="34" charset="-122"/>
                <a:ea typeface="微软雅黑" panose="020B0503020204020204" pitchFamily="34" charset="-122"/>
              </a:rPr>
              <a:t>发送端几个高层会话复用一条低层的连接，在接收端再进行分用。</a:t>
            </a:r>
          </a:p>
          <a:p>
            <a:pPr marL="457189" indent="-457189">
              <a:lnSpc>
                <a:spcPts val="4400"/>
              </a:lnSpc>
              <a:buClr>
                <a:srgbClr val="0070C0"/>
              </a:buClr>
              <a:buFont typeface="Wingdings" panose="05000000000000000000" pitchFamily="2" charset="2"/>
              <a:buChar char="l"/>
            </a:pPr>
            <a:r>
              <a:rPr lang="zh-CN" altLang="zh-CN" sz="2667" b="1" dirty="0">
                <a:solidFill>
                  <a:srgbClr val="0000FF"/>
                </a:solidFill>
                <a:latin typeface="微软雅黑" panose="020B0503020204020204" pitchFamily="34" charset="-122"/>
                <a:ea typeface="微软雅黑" panose="020B0503020204020204" pitchFamily="34" charset="-122"/>
              </a:rPr>
              <a:t>连接建立和释放</a:t>
            </a:r>
            <a:r>
              <a:rPr lang="zh-CN" altLang="en-US" sz="2667" b="1" dirty="0">
                <a:solidFill>
                  <a:srgbClr val="0000FF"/>
                </a:solidFill>
                <a:latin typeface="微软雅黑" panose="020B0503020204020204" pitchFamily="34" charset="-122"/>
                <a:ea typeface="微软雅黑" panose="020B0503020204020204" pitchFamily="34" charset="-122"/>
              </a:rPr>
              <a:t>：</a:t>
            </a:r>
            <a:r>
              <a:rPr lang="zh-CN" altLang="zh-CN" sz="2667" b="1" dirty="0">
                <a:latin typeface="微软雅黑" panose="020B0503020204020204" pitchFamily="34" charset="-122"/>
                <a:ea typeface="微软雅黑" panose="020B0503020204020204" pitchFamily="34" charset="-122"/>
              </a:rPr>
              <a:t>交换数据前先建立一条逻辑连接，数据传送结束后释放连接。</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FB98A-67AC-430D-BF31-B1FB4E722254}"/>
              </a:ext>
            </a:extLst>
          </p:cNvPr>
          <p:cNvSpPr>
            <a:spLocks noGrp="1"/>
          </p:cNvSpPr>
          <p:nvPr>
            <p:ph type="title"/>
          </p:nvPr>
        </p:nvSpPr>
        <p:spPr/>
        <p:txBody>
          <a:bodyPr/>
          <a:lstStyle/>
          <a:p>
            <a:r>
              <a:rPr lang="zh-CN" altLang="en-US" dirty="0"/>
              <a:t>实验目标</a:t>
            </a:r>
          </a:p>
        </p:txBody>
      </p:sp>
      <p:sp>
        <p:nvSpPr>
          <p:cNvPr id="3" name="内容占位符 2">
            <a:extLst>
              <a:ext uri="{FF2B5EF4-FFF2-40B4-BE49-F238E27FC236}">
                <a16:creationId xmlns:a16="http://schemas.microsoft.com/office/drawing/2014/main" id="{37B2550B-360A-412A-B69F-1D708CBCD8F5}"/>
              </a:ext>
            </a:extLst>
          </p:cNvPr>
          <p:cNvSpPr>
            <a:spLocks noGrp="1"/>
          </p:cNvSpPr>
          <p:nvPr>
            <p:ph idx="1"/>
          </p:nvPr>
        </p:nvSpPr>
        <p:spPr/>
        <p:txBody>
          <a:bodyPr/>
          <a:lstStyle/>
          <a:p>
            <a:r>
              <a:rPr lang="zh-CN" altLang="en-US" dirty="0"/>
              <a:t>通过工控实验箱了解工控系统基本工作原理，并对其进行安全需求分析。</a:t>
            </a:r>
          </a:p>
        </p:txBody>
      </p:sp>
    </p:spTree>
    <p:extLst>
      <p:ext uri="{BB962C8B-B14F-4D97-AF65-F5344CB8AC3E}">
        <p14:creationId xmlns:p14="http://schemas.microsoft.com/office/powerpoint/2010/main" val="3045265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5"/>
          <p:cNvSpPr>
            <a:spLocks noChangeArrowheads="1"/>
          </p:cNvSpPr>
          <p:nvPr/>
        </p:nvSpPr>
        <p:spPr bwMode="auto">
          <a:xfrm>
            <a:off x="673430" y="1255099"/>
            <a:ext cx="10845141" cy="518584"/>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35171" name="Rectangle 6"/>
          <p:cNvSpPr>
            <a:spLocks noChangeArrowheads="1"/>
          </p:cNvSpPr>
          <p:nvPr/>
        </p:nvSpPr>
        <p:spPr bwMode="auto">
          <a:xfrm>
            <a:off x="3127881" y="1197865"/>
            <a:ext cx="59362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1.7.3  </a:t>
            </a:r>
            <a:r>
              <a:rPr lang="zh-CN" altLang="zh-CN" sz="32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35172" name="Rectangle 8"/>
          <p:cNvSpPr>
            <a:spLocks noChangeArrowheads="1"/>
          </p:cNvSpPr>
          <p:nvPr/>
        </p:nvSpPr>
        <p:spPr bwMode="auto">
          <a:xfrm>
            <a:off x="673430" y="1858350"/>
            <a:ext cx="10845141" cy="3418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80990" indent="-380990">
              <a:lnSpc>
                <a:spcPts val="4400"/>
              </a:lnSpc>
              <a:buClr>
                <a:srgbClr val="0070C0"/>
              </a:buClr>
              <a:buFont typeface="Wingdings" panose="05000000000000000000" pitchFamily="2" charset="2"/>
              <a:buChar char="l"/>
            </a:pPr>
            <a:r>
              <a:rPr lang="en-US" altLang="zh-CN" sz="2667" b="1" dirty="0">
                <a:latin typeface="微软雅黑" panose="020B0503020204020204" pitchFamily="34" charset="-122"/>
                <a:ea typeface="微软雅黑" panose="020B0503020204020204" pitchFamily="34" charset="-122"/>
              </a:rPr>
              <a:t>OSI </a:t>
            </a:r>
            <a:r>
              <a:rPr lang="zh-CN" altLang="zh-CN" sz="2667" b="1" dirty="0">
                <a:latin typeface="微软雅黑" panose="020B0503020204020204" pitchFamily="34" charset="-122"/>
                <a:ea typeface="微软雅黑" panose="020B0503020204020204" pitchFamily="34" charset="-122"/>
              </a:rPr>
              <a:t>的七层协议体系结构的概念清楚，理论也较完整，但它既复杂又不实用</a:t>
            </a:r>
            <a:r>
              <a:rPr lang="zh-CN" altLang="en-US" sz="2667" b="1" dirty="0">
                <a:latin typeface="微软雅黑" panose="020B0503020204020204" pitchFamily="34" charset="-122"/>
                <a:ea typeface="微软雅黑" panose="020B0503020204020204" pitchFamily="34" charset="-122"/>
              </a:rPr>
              <a:t>。</a:t>
            </a:r>
            <a:endParaRPr lang="en-US" altLang="zh-CN" sz="2667" b="1" dirty="0">
              <a:latin typeface="微软雅黑" panose="020B0503020204020204" pitchFamily="34" charset="-122"/>
              <a:ea typeface="微软雅黑" panose="020B0503020204020204" pitchFamily="34" charset="-122"/>
            </a:endParaRPr>
          </a:p>
          <a:p>
            <a:pPr marL="380990" indent="-380990">
              <a:lnSpc>
                <a:spcPts val="4400"/>
              </a:lnSpc>
              <a:buClr>
                <a:srgbClr val="0070C0"/>
              </a:buClr>
              <a:buFont typeface="Wingdings" panose="05000000000000000000" pitchFamily="2" charset="2"/>
              <a:buChar char="l"/>
            </a:pPr>
            <a:r>
              <a:rPr lang="en-US" altLang="zh-CN" sz="2667" b="1" dirty="0">
                <a:latin typeface="微软雅黑" panose="020B0503020204020204" pitchFamily="34" charset="-122"/>
                <a:ea typeface="微软雅黑" panose="020B0503020204020204" pitchFamily="34" charset="-122"/>
              </a:rPr>
              <a:t>TCP/IP </a:t>
            </a:r>
            <a:r>
              <a:rPr lang="zh-CN" altLang="en-US" sz="2667" b="1" dirty="0">
                <a:latin typeface="微软雅黑" panose="020B0503020204020204" pitchFamily="34" charset="-122"/>
                <a:ea typeface="微软雅黑" panose="020B0503020204020204" pitchFamily="34" charset="-122"/>
              </a:rPr>
              <a:t>是四层体系结构：应用层、运输层、网际层和网络接口层。</a:t>
            </a:r>
          </a:p>
          <a:p>
            <a:pPr marL="380990" indent="-38099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但最下面的网络接口层并没有具体内容。</a:t>
            </a:r>
          </a:p>
          <a:p>
            <a:pPr marL="380990" indent="-380990">
              <a:lnSpc>
                <a:spcPts val="44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因此往往采取折中的办法，即综合 </a:t>
            </a:r>
            <a:r>
              <a:rPr lang="en-US" altLang="zh-CN" sz="2667" b="1" dirty="0">
                <a:solidFill>
                  <a:srgbClr val="0000FF"/>
                </a:solidFill>
                <a:latin typeface="微软雅黑" panose="020B0503020204020204" pitchFamily="34" charset="-122"/>
                <a:ea typeface="微软雅黑" panose="020B0503020204020204" pitchFamily="34" charset="-122"/>
              </a:rPr>
              <a:t>OSI </a:t>
            </a:r>
            <a:r>
              <a:rPr lang="zh-CN" altLang="en-US" sz="2667" b="1" dirty="0">
                <a:solidFill>
                  <a:srgbClr val="0000FF"/>
                </a:solidFill>
                <a:latin typeface="微软雅黑" panose="020B0503020204020204" pitchFamily="34" charset="-122"/>
                <a:ea typeface="微软雅黑" panose="020B0503020204020204" pitchFamily="34" charset="-122"/>
              </a:rPr>
              <a:t>和 </a:t>
            </a:r>
            <a:r>
              <a:rPr lang="en-US" altLang="zh-CN" sz="2667" b="1" dirty="0">
                <a:solidFill>
                  <a:srgbClr val="0000FF"/>
                </a:solidFill>
                <a:latin typeface="微软雅黑" panose="020B0503020204020204" pitchFamily="34" charset="-122"/>
                <a:ea typeface="微软雅黑" panose="020B0503020204020204" pitchFamily="34" charset="-122"/>
              </a:rPr>
              <a:t>TCP/IP </a:t>
            </a:r>
            <a:r>
              <a:rPr lang="zh-CN" altLang="en-US" sz="2667" b="1" dirty="0">
                <a:solidFill>
                  <a:srgbClr val="0000FF"/>
                </a:solidFill>
                <a:latin typeface="微软雅黑" panose="020B0503020204020204" pitchFamily="34" charset="-122"/>
                <a:ea typeface="微软雅黑" panose="020B0503020204020204" pitchFamily="34" charset="-122"/>
              </a:rPr>
              <a:t>的优点，采用一种只有五层协议的体系结构 。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73430" y="1560577"/>
            <a:ext cx="10845141" cy="4267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36199" name="AutoShape 58"/>
          <p:cNvSpPr>
            <a:spLocks noChangeArrowheads="1"/>
          </p:cNvSpPr>
          <p:nvPr/>
        </p:nvSpPr>
        <p:spPr bwMode="auto">
          <a:xfrm>
            <a:off x="2315634" y="2025651"/>
            <a:ext cx="1784351" cy="3069167"/>
          </a:xfrm>
          <a:prstGeom prst="cube">
            <a:avLst>
              <a:gd name="adj" fmla="val 9144"/>
            </a:avLst>
          </a:prstGeom>
          <a:solidFill>
            <a:srgbClr val="85D1F7"/>
          </a:solidFill>
          <a:ln w="19050">
            <a:solidFill>
              <a:schemeClr val="bg1"/>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2315634" y="2357967"/>
            <a:ext cx="1773767"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01" name="Freeform 59"/>
          <p:cNvSpPr/>
          <p:nvPr/>
        </p:nvSpPr>
        <p:spPr bwMode="auto">
          <a:xfrm>
            <a:off x="2315633" y="2774951"/>
            <a:ext cx="1771651" cy="22648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02" name="Freeform 60"/>
          <p:cNvSpPr/>
          <p:nvPr/>
        </p:nvSpPr>
        <p:spPr bwMode="auto">
          <a:xfrm>
            <a:off x="2315633" y="3191934"/>
            <a:ext cx="1771651"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03" name="Freeform 61"/>
          <p:cNvSpPr/>
          <p:nvPr/>
        </p:nvSpPr>
        <p:spPr bwMode="auto">
          <a:xfrm>
            <a:off x="2315633" y="3608917"/>
            <a:ext cx="1771651" cy="22860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04" name="Freeform 62"/>
          <p:cNvSpPr/>
          <p:nvPr/>
        </p:nvSpPr>
        <p:spPr bwMode="auto">
          <a:xfrm>
            <a:off x="2313518" y="4023785"/>
            <a:ext cx="1773767" cy="232833"/>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05" name="Freeform 63"/>
          <p:cNvSpPr/>
          <p:nvPr/>
        </p:nvSpPr>
        <p:spPr bwMode="auto">
          <a:xfrm>
            <a:off x="2311401" y="4440767"/>
            <a:ext cx="1773767"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06" name="Text Box 22"/>
          <p:cNvSpPr txBox="1">
            <a:spLocks noChangeArrowheads="1"/>
          </p:cNvSpPr>
          <p:nvPr/>
        </p:nvSpPr>
        <p:spPr bwMode="auto">
          <a:xfrm>
            <a:off x="2937933" y="2233084"/>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应用层</a:t>
            </a:r>
          </a:p>
        </p:txBody>
      </p:sp>
      <p:sp>
        <p:nvSpPr>
          <p:cNvPr id="136207" name="Text Box 23"/>
          <p:cNvSpPr txBox="1">
            <a:spLocks noChangeArrowheads="1"/>
          </p:cNvSpPr>
          <p:nvPr/>
        </p:nvSpPr>
        <p:spPr bwMode="auto">
          <a:xfrm>
            <a:off x="2910417" y="3409951"/>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运输层</a:t>
            </a:r>
          </a:p>
        </p:txBody>
      </p:sp>
      <p:sp>
        <p:nvSpPr>
          <p:cNvPr id="136208" name="Text Box 24"/>
          <p:cNvSpPr txBox="1">
            <a:spLocks noChangeArrowheads="1"/>
          </p:cNvSpPr>
          <p:nvPr/>
        </p:nvSpPr>
        <p:spPr bwMode="auto">
          <a:xfrm>
            <a:off x="2921000" y="3869267"/>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网络层</a:t>
            </a:r>
          </a:p>
        </p:txBody>
      </p:sp>
      <p:sp>
        <p:nvSpPr>
          <p:cNvPr id="136209" name="Text Box 54"/>
          <p:cNvSpPr txBox="1">
            <a:spLocks noChangeArrowheads="1"/>
          </p:cNvSpPr>
          <p:nvPr/>
        </p:nvSpPr>
        <p:spPr bwMode="auto">
          <a:xfrm>
            <a:off x="2921000" y="2633134"/>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表示层</a:t>
            </a:r>
          </a:p>
        </p:txBody>
      </p:sp>
      <p:sp>
        <p:nvSpPr>
          <p:cNvPr id="136210" name="Text Box 55"/>
          <p:cNvSpPr txBox="1">
            <a:spLocks noChangeArrowheads="1"/>
          </p:cNvSpPr>
          <p:nvPr/>
        </p:nvSpPr>
        <p:spPr bwMode="auto">
          <a:xfrm>
            <a:off x="2921000" y="3050118"/>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会话层</a:t>
            </a:r>
          </a:p>
        </p:txBody>
      </p:sp>
      <p:sp>
        <p:nvSpPr>
          <p:cNvPr id="136211" name="Text Box 56"/>
          <p:cNvSpPr txBox="1">
            <a:spLocks noChangeArrowheads="1"/>
          </p:cNvSpPr>
          <p:nvPr/>
        </p:nvSpPr>
        <p:spPr bwMode="auto">
          <a:xfrm>
            <a:off x="2783418" y="4279900"/>
            <a:ext cx="112242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数据链路层</a:t>
            </a:r>
          </a:p>
        </p:txBody>
      </p:sp>
      <p:sp>
        <p:nvSpPr>
          <p:cNvPr id="136212" name="Text Box 57"/>
          <p:cNvSpPr txBox="1">
            <a:spLocks noChangeArrowheads="1"/>
          </p:cNvSpPr>
          <p:nvPr/>
        </p:nvSpPr>
        <p:spPr bwMode="auto">
          <a:xfrm>
            <a:off x="2921000" y="4711700"/>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物理层</a:t>
            </a:r>
          </a:p>
        </p:txBody>
      </p:sp>
      <p:sp>
        <p:nvSpPr>
          <p:cNvPr id="136213" name="Text Box 43"/>
          <p:cNvSpPr txBox="1">
            <a:spLocks noChangeArrowheads="1"/>
          </p:cNvSpPr>
          <p:nvPr/>
        </p:nvSpPr>
        <p:spPr bwMode="auto">
          <a:xfrm>
            <a:off x="2398184" y="1998134"/>
            <a:ext cx="300082" cy="303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467" b="1">
                <a:latin typeface="微软雅黑" panose="020B0503020204020204" pitchFamily="34" charset="-122"/>
                <a:ea typeface="微软雅黑" panose="020B0503020204020204" pitchFamily="34" charset="-122"/>
              </a:rPr>
              <a:t>7</a:t>
            </a:r>
          </a:p>
          <a:p>
            <a:pPr>
              <a:lnSpc>
                <a:spcPct val="190000"/>
              </a:lnSpc>
            </a:pPr>
            <a:r>
              <a:rPr kumimoji="1" lang="en-US" altLang="zh-CN" sz="1467" b="1">
                <a:latin typeface="微软雅黑" panose="020B0503020204020204" pitchFamily="34" charset="-122"/>
                <a:ea typeface="微软雅黑" panose="020B0503020204020204" pitchFamily="34" charset="-122"/>
              </a:rPr>
              <a:t>6</a:t>
            </a:r>
          </a:p>
          <a:p>
            <a:pPr>
              <a:lnSpc>
                <a:spcPct val="190000"/>
              </a:lnSpc>
            </a:pPr>
            <a:r>
              <a:rPr kumimoji="1" lang="en-US" altLang="zh-CN" sz="1467" b="1">
                <a:latin typeface="微软雅黑" panose="020B0503020204020204" pitchFamily="34" charset="-122"/>
                <a:ea typeface="微软雅黑" panose="020B0503020204020204" pitchFamily="34" charset="-122"/>
              </a:rPr>
              <a:t>5</a:t>
            </a:r>
          </a:p>
          <a:p>
            <a:pPr>
              <a:lnSpc>
                <a:spcPct val="190000"/>
              </a:lnSpc>
            </a:pPr>
            <a:r>
              <a:rPr kumimoji="1" lang="en-US" altLang="zh-CN" sz="1467" b="1">
                <a:latin typeface="微软雅黑" panose="020B0503020204020204" pitchFamily="34" charset="-122"/>
                <a:ea typeface="微软雅黑" panose="020B0503020204020204" pitchFamily="34" charset="-122"/>
              </a:rPr>
              <a:t>4</a:t>
            </a:r>
          </a:p>
          <a:p>
            <a:pPr>
              <a:lnSpc>
                <a:spcPct val="190000"/>
              </a:lnSpc>
            </a:pPr>
            <a:r>
              <a:rPr kumimoji="1" lang="en-US" altLang="zh-CN" sz="1467" b="1">
                <a:latin typeface="微软雅黑" panose="020B0503020204020204" pitchFamily="34" charset="-122"/>
                <a:ea typeface="微软雅黑" panose="020B0503020204020204" pitchFamily="34" charset="-122"/>
              </a:rPr>
              <a:t>3</a:t>
            </a:r>
          </a:p>
          <a:p>
            <a:pPr>
              <a:lnSpc>
                <a:spcPct val="190000"/>
              </a:lnSpc>
            </a:pPr>
            <a:r>
              <a:rPr kumimoji="1" lang="en-US" altLang="zh-CN" sz="1467" b="1">
                <a:latin typeface="微软雅黑" panose="020B0503020204020204" pitchFamily="34" charset="-122"/>
                <a:ea typeface="微软雅黑" panose="020B0503020204020204" pitchFamily="34" charset="-122"/>
              </a:rPr>
              <a:t>2</a:t>
            </a:r>
          </a:p>
          <a:p>
            <a:pPr>
              <a:lnSpc>
                <a:spcPct val="190000"/>
              </a:lnSpc>
            </a:pPr>
            <a:r>
              <a:rPr kumimoji="1" lang="en-US" altLang="zh-CN" sz="1467" b="1">
                <a:latin typeface="微软雅黑" panose="020B0503020204020204" pitchFamily="34" charset="-122"/>
                <a:ea typeface="微软雅黑" panose="020B0503020204020204" pitchFamily="34" charset="-122"/>
              </a:rPr>
              <a:t>1</a:t>
            </a:r>
          </a:p>
        </p:txBody>
      </p:sp>
      <p:sp>
        <p:nvSpPr>
          <p:cNvPr id="136214" name="Text Box 13"/>
          <p:cNvSpPr txBox="1">
            <a:spLocks noChangeArrowheads="1"/>
          </p:cNvSpPr>
          <p:nvPr/>
        </p:nvSpPr>
        <p:spPr bwMode="auto">
          <a:xfrm>
            <a:off x="2269067" y="1576917"/>
            <a:ext cx="186942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867" b="1">
                <a:solidFill>
                  <a:srgbClr val="1956B9"/>
                </a:solidFill>
                <a:latin typeface="微软雅黑" panose="020B0503020204020204" pitchFamily="34" charset="-122"/>
                <a:ea typeface="微软雅黑" panose="020B0503020204020204" pitchFamily="34" charset="-122"/>
              </a:rPr>
              <a:t>OSI </a:t>
            </a:r>
            <a:r>
              <a:rPr kumimoji="1" lang="zh-CN" altLang="en-US" sz="1867" b="1">
                <a:solidFill>
                  <a:srgbClr val="1956B9"/>
                </a:solidFill>
                <a:latin typeface="微软雅黑" panose="020B0503020204020204" pitchFamily="34" charset="-122"/>
                <a:ea typeface="微软雅黑" panose="020B0503020204020204" pitchFamily="34" charset="-122"/>
              </a:rPr>
              <a:t>的体系结构</a:t>
            </a:r>
          </a:p>
        </p:txBody>
      </p:sp>
      <p:sp>
        <p:nvSpPr>
          <p:cNvPr id="136215" name="AutoShape 66"/>
          <p:cNvSpPr>
            <a:spLocks noChangeArrowheads="1"/>
          </p:cNvSpPr>
          <p:nvPr/>
        </p:nvSpPr>
        <p:spPr bwMode="auto">
          <a:xfrm>
            <a:off x="4584700" y="1983318"/>
            <a:ext cx="2319867" cy="3117849"/>
          </a:xfrm>
          <a:prstGeom prst="cube">
            <a:avLst>
              <a:gd name="adj" fmla="val 9144"/>
            </a:avLst>
          </a:prstGeom>
          <a:solidFill>
            <a:srgbClr val="7CE07C"/>
          </a:solidFill>
          <a:ln w="19050">
            <a:solidFill>
              <a:schemeClr val="bg1"/>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4578351" y="3179234"/>
            <a:ext cx="2321983" cy="243417"/>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17" name="Freeform 70"/>
          <p:cNvSpPr/>
          <p:nvPr/>
        </p:nvSpPr>
        <p:spPr bwMode="auto">
          <a:xfrm>
            <a:off x="4578351" y="3591985"/>
            <a:ext cx="2317749" cy="258233"/>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18" name="Freeform 71"/>
          <p:cNvSpPr/>
          <p:nvPr/>
        </p:nvSpPr>
        <p:spPr bwMode="auto">
          <a:xfrm>
            <a:off x="4578351" y="4034367"/>
            <a:ext cx="2300816" cy="224367"/>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19" name="Text Box 73"/>
          <p:cNvSpPr txBox="1">
            <a:spLocks noChangeArrowheads="1"/>
          </p:cNvSpPr>
          <p:nvPr/>
        </p:nvSpPr>
        <p:spPr bwMode="auto">
          <a:xfrm>
            <a:off x="5211233" y="2319867"/>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应用层</a:t>
            </a:r>
          </a:p>
        </p:txBody>
      </p:sp>
      <p:sp>
        <p:nvSpPr>
          <p:cNvPr id="136220" name="Text Box 15"/>
          <p:cNvSpPr txBox="1">
            <a:spLocks noChangeArrowheads="1"/>
          </p:cNvSpPr>
          <p:nvPr/>
        </p:nvSpPr>
        <p:spPr bwMode="auto">
          <a:xfrm>
            <a:off x="5086351" y="4360334"/>
            <a:ext cx="112242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网络接口层</a:t>
            </a:r>
          </a:p>
        </p:txBody>
      </p:sp>
      <p:sp>
        <p:nvSpPr>
          <p:cNvPr id="136221" name="Text Box 9"/>
          <p:cNvSpPr txBox="1">
            <a:spLocks noChangeArrowheads="1"/>
          </p:cNvSpPr>
          <p:nvPr/>
        </p:nvSpPr>
        <p:spPr bwMode="auto">
          <a:xfrm>
            <a:off x="5143501" y="3873500"/>
            <a:ext cx="98937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网际层 </a:t>
            </a:r>
            <a:r>
              <a:rPr kumimoji="1" lang="en-US" altLang="zh-CN" sz="1467" b="1">
                <a:latin typeface="微软雅黑" panose="020B0503020204020204" pitchFamily="34" charset="-122"/>
                <a:ea typeface="微软雅黑" panose="020B0503020204020204" pitchFamily="34" charset="-122"/>
              </a:rPr>
              <a:t>IP</a:t>
            </a:r>
          </a:p>
        </p:txBody>
      </p:sp>
      <p:sp>
        <p:nvSpPr>
          <p:cNvPr id="136222" name="Text Box 16"/>
          <p:cNvSpPr txBox="1">
            <a:spLocks noChangeArrowheads="1"/>
          </p:cNvSpPr>
          <p:nvPr/>
        </p:nvSpPr>
        <p:spPr bwMode="auto">
          <a:xfrm>
            <a:off x="4539425" y="2667001"/>
            <a:ext cx="2175467"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467" b="1">
                <a:latin typeface="微软雅黑" panose="020B0503020204020204" pitchFamily="34" charset="-122"/>
                <a:ea typeface="微软雅黑" panose="020B0503020204020204" pitchFamily="34" charset="-122"/>
              </a:rPr>
              <a:t>(</a:t>
            </a:r>
            <a:r>
              <a:rPr kumimoji="1" lang="zh-CN" altLang="en-US" sz="1467" b="1">
                <a:latin typeface="微软雅黑" panose="020B0503020204020204" pitchFamily="34" charset="-122"/>
                <a:ea typeface="微软雅黑" panose="020B0503020204020204" pitchFamily="34" charset="-122"/>
              </a:rPr>
              <a:t>各种应用层协议，如</a:t>
            </a:r>
          </a:p>
          <a:p>
            <a:pPr algn="ctr"/>
            <a:r>
              <a:rPr kumimoji="1" lang="en-US" altLang="zh-CN" sz="1467" b="1">
                <a:latin typeface="微软雅黑" panose="020B0503020204020204" pitchFamily="34" charset="-122"/>
                <a:ea typeface="微软雅黑" panose="020B0503020204020204" pitchFamily="34" charset="-122"/>
              </a:rPr>
              <a:t>DNS, HTTP, SMTP </a:t>
            </a:r>
            <a:r>
              <a:rPr kumimoji="1" lang="zh-CN" altLang="zh-CN" sz="1467" b="1">
                <a:latin typeface="微软雅黑" panose="020B0503020204020204" pitchFamily="34" charset="-122"/>
                <a:ea typeface="微软雅黑" panose="020B0503020204020204" pitchFamily="34" charset="-122"/>
              </a:rPr>
              <a:t>等</a:t>
            </a:r>
            <a:r>
              <a:rPr kumimoji="1" lang="en-US" altLang="zh-CN" sz="1467" b="1">
                <a:latin typeface="微软雅黑" panose="020B0503020204020204" pitchFamily="34" charset="-122"/>
                <a:ea typeface="微软雅黑" panose="020B0503020204020204" pitchFamily="34" charset="-122"/>
              </a:rPr>
              <a:t>)</a:t>
            </a:r>
          </a:p>
        </p:txBody>
      </p:sp>
      <p:sp>
        <p:nvSpPr>
          <p:cNvPr id="136223" name="Text Box 41"/>
          <p:cNvSpPr txBox="1">
            <a:spLocks noChangeArrowheads="1"/>
          </p:cNvSpPr>
          <p:nvPr/>
        </p:nvSpPr>
        <p:spPr bwMode="auto">
          <a:xfrm>
            <a:off x="4610662" y="3473451"/>
            <a:ext cx="2028761"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67" b="1">
                <a:latin typeface="微软雅黑" panose="020B0503020204020204" pitchFamily="34" charset="-122"/>
                <a:ea typeface="微软雅黑" panose="020B0503020204020204" pitchFamily="34" charset="-122"/>
              </a:rPr>
              <a:t>运输层 </a:t>
            </a:r>
            <a:r>
              <a:rPr kumimoji="1" lang="en-US" altLang="zh-CN" sz="1467" b="1">
                <a:latin typeface="微软雅黑" panose="020B0503020204020204" pitchFamily="34" charset="-122"/>
                <a:ea typeface="微软雅黑" panose="020B0503020204020204" pitchFamily="34" charset="-122"/>
              </a:rPr>
              <a:t>(TCP </a:t>
            </a:r>
            <a:r>
              <a:rPr kumimoji="1" lang="zh-CN" altLang="en-US" sz="1467" b="1">
                <a:latin typeface="微软雅黑" panose="020B0503020204020204" pitchFamily="34" charset="-122"/>
                <a:ea typeface="微软雅黑" panose="020B0503020204020204" pitchFamily="34" charset="-122"/>
              </a:rPr>
              <a:t>或 </a:t>
            </a:r>
            <a:r>
              <a:rPr kumimoji="1" lang="en-US" altLang="zh-CN" sz="1467" b="1">
                <a:latin typeface="微软雅黑" panose="020B0503020204020204" pitchFamily="34" charset="-122"/>
                <a:ea typeface="微软雅黑" panose="020B0503020204020204" pitchFamily="34" charset="-122"/>
              </a:rPr>
              <a:t>UDP)</a:t>
            </a:r>
          </a:p>
        </p:txBody>
      </p:sp>
      <p:sp>
        <p:nvSpPr>
          <p:cNvPr id="136224" name="Text Box 12"/>
          <p:cNvSpPr txBox="1">
            <a:spLocks noChangeArrowheads="1"/>
          </p:cNvSpPr>
          <p:nvPr/>
        </p:nvSpPr>
        <p:spPr bwMode="auto">
          <a:xfrm>
            <a:off x="4523318" y="1562100"/>
            <a:ext cx="2259208"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867" b="1">
                <a:latin typeface="微软雅黑" panose="020B0503020204020204" pitchFamily="34" charset="-122"/>
                <a:ea typeface="微软雅黑" panose="020B0503020204020204" pitchFamily="34" charset="-122"/>
              </a:rPr>
              <a:t>TCP/IP </a:t>
            </a:r>
            <a:r>
              <a:rPr kumimoji="1" lang="zh-CN" altLang="en-US" sz="1867" b="1">
                <a:latin typeface="微软雅黑" panose="020B0503020204020204" pitchFamily="34" charset="-122"/>
                <a:ea typeface="微软雅黑" panose="020B0503020204020204" pitchFamily="34" charset="-122"/>
              </a:rPr>
              <a:t>的体系结构</a:t>
            </a:r>
          </a:p>
        </p:txBody>
      </p:sp>
      <p:sp>
        <p:nvSpPr>
          <p:cNvPr id="136225" name="Text Box 95"/>
          <p:cNvSpPr txBox="1">
            <a:spLocks noChangeArrowheads="1"/>
          </p:cNvSpPr>
          <p:nvPr/>
        </p:nvSpPr>
        <p:spPr bwMode="auto">
          <a:xfrm>
            <a:off x="2796118" y="5094818"/>
            <a:ext cx="463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latin typeface="微软雅黑" panose="020B0503020204020204" pitchFamily="34" charset="-122"/>
                <a:ea typeface="微软雅黑" panose="020B0503020204020204" pitchFamily="34" charset="-122"/>
              </a:rPr>
              <a:t>(a)</a:t>
            </a:r>
          </a:p>
        </p:txBody>
      </p:sp>
      <p:sp>
        <p:nvSpPr>
          <p:cNvPr id="136226" name="Text Box 96"/>
          <p:cNvSpPr txBox="1">
            <a:spLocks noChangeArrowheads="1"/>
          </p:cNvSpPr>
          <p:nvPr/>
        </p:nvSpPr>
        <p:spPr bwMode="auto">
          <a:xfrm>
            <a:off x="5278967" y="5094818"/>
            <a:ext cx="4812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latin typeface="微软雅黑" panose="020B0503020204020204" pitchFamily="34" charset="-122"/>
                <a:ea typeface="微软雅黑" panose="020B0503020204020204" pitchFamily="34" charset="-122"/>
              </a:rPr>
              <a:t>(b)</a:t>
            </a:r>
          </a:p>
        </p:txBody>
      </p:sp>
      <p:sp>
        <p:nvSpPr>
          <p:cNvPr id="136227" name="Text Box 97"/>
          <p:cNvSpPr txBox="1">
            <a:spLocks noChangeArrowheads="1"/>
          </p:cNvSpPr>
          <p:nvPr/>
        </p:nvSpPr>
        <p:spPr bwMode="auto">
          <a:xfrm>
            <a:off x="8011584" y="5094818"/>
            <a:ext cx="4507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latin typeface="微软雅黑" panose="020B0503020204020204" pitchFamily="34" charset="-122"/>
                <a:ea typeface="微软雅黑" panose="020B0503020204020204" pitchFamily="34" charset="-122"/>
              </a:rPr>
              <a:t>(c)</a:t>
            </a:r>
          </a:p>
        </p:txBody>
      </p:sp>
      <p:sp>
        <p:nvSpPr>
          <p:cNvPr id="136228" name="AutoShape 98"/>
          <p:cNvSpPr>
            <a:spLocks noChangeArrowheads="1"/>
          </p:cNvSpPr>
          <p:nvPr/>
        </p:nvSpPr>
        <p:spPr bwMode="auto">
          <a:xfrm>
            <a:off x="7431618" y="2015067"/>
            <a:ext cx="1784349" cy="3067051"/>
          </a:xfrm>
          <a:prstGeom prst="cube">
            <a:avLst>
              <a:gd name="adj" fmla="val 9144"/>
            </a:avLst>
          </a:prstGeom>
          <a:solidFill>
            <a:srgbClr val="FFC000"/>
          </a:solidFill>
          <a:ln w="19050">
            <a:solidFill>
              <a:schemeClr val="bg1"/>
            </a:solidFill>
            <a:miter lim="800000"/>
          </a:ln>
        </p:spPr>
        <p:txBody>
          <a:bodyPr wrap="none" anchor="ctr"/>
          <a:lstStyle/>
          <a:p>
            <a:endParaRPr lang="zh-CN" altLang="en-US" sz="16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7431618" y="3179234"/>
            <a:ext cx="1771649"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30" name="Freeform 102"/>
          <p:cNvSpPr/>
          <p:nvPr/>
        </p:nvSpPr>
        <p:spPr bwMode="auto">
          <a:xfrm>
            <a:off x="7431618" y="3596218"/>
            <a:ext cx="1771649" cy="230716"/>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31" name="Freeform 103"/>
          <p:cNvSpPr/>
          <p:nvPr/>
        </p:nvSpPr>
        <p:spPr bwMode="auto">
          <a:xfrm>
            <a:off x="7429501" y="4013201"/>
            <a:ext cx="1773767" cy="232833"/>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32" name="Freeform 104"/>
          <p:cNvSpPr/>
          <p:nvPr/>
        </p:nvSpPr>
        <p:spPr bwMode="auto">
          <a:xfrm>
            <a:off x="7427385" y="4430184"/>
            <a:ext cx="1773767" cy="22648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36233" name="Text Box 106"/>
          <p:cNvSpPr txBox="1">
            <a:spLocks noChangeArrowheads="1"/>
          </p:cNvSpPr>
          <p:nvPr/>
        </p:nvSpPr>
        <p:spPr bwMode="auto">
          <a:xfrm>
            <a:off x="8026400" y="3448051"/>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运输层</a:t>
            </a:r>
          </a:p>
        </p:txBody>
      </p:sp>
      <p:sp>
        <p:nvSpPr>
          <p:cNvPr id="136234" name="Text Box 107"/>
          <p:cNvSpPr txBox="1">
            <a:spLocks noChangeArrowheads="1"/>
          </p:cNvSpPr>
          <p:nvPr/>
        </p:nvSpPr>
        <p:spPr bwMode="auto">
          <a:xfrm>
            <a:off x="8036984" y="3881967"/>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网络层</a:t>
            </a:r>
          </a:p>
        </p:txBody>
      </p:sp>
      <p:sp>
        <p:nvSpPr>
          <p:cNvPr id="136235" name="Text Box 108"/>
          <p:cNvSpPr txBox="1">
            <a:spLocks noChangeArrowheads="1"/>
          </p:cNvSpPr>
          <p:nvPr/>
        </p:nvSpPr>
        <p:spPr bwMode="auto">
          <a:xfrm>
            <a:off x="8036984" y="2544234"/>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应用层</a:t>
            </a:r>
          </a:p>
        </p:txBody>
      </p:sp>
      <p:sp>
        <p:nvSpPr>
          <p:cNvPr id="136236" name="Text Box 110"/>
          <p:cNvSpPr txBox="1">
            <a:spLocks noChangeArrowheads="1"/>
          </p:cNvSpPr>
          <p:nvPr/>
        </p:nvSpPr>
        <p:spPr bwMode="auto">
          <a:xfrm>
            <a:off x="7899401" y="4275667"/>
            <a:ext cx="1122423"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数据链路层</a:t>
            </a:r>
          </a:p>
        </p:txBody>
      </p:sp>
      <p:sp>
        <p:nvSpPr>
          <p:cNvPr id="136237" name="Text Box 111"/>
          <p:cNvSpPr txBox="1">
            <a:spLocks noChangeArrowheads="1"/>
          </p:cNvSpPr>
          <p:nvPr/>
        </p:nvSpPr>
        <p:spPr bwMode="auto">
          <a:xfrm>
            <a:off x="8036984" y="4694767"/>
            <a:ext cx="74732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物理层</a:t>
            </a:r>
          </a:p>
        </p:txBody>
      </p:sp>
      <p:sp>
        <p:nvSpPr>
          <p:cNvPr id="136238" name="Text Box 112"/>
          <p:cNvSpPr txBox="1">
            <a:spLocks noChangeArrowheads="1"/>
          </p:cNvSpPr>
          <p:nvPr/>
        </p:nvSpPr>
        <p:spPr bwMode="auto">
          <a:xfrm>
            <a:off x="7514167" y="2023534"/>
            <a:ext cx="300082" cy="303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467" b="1">
              <a:latin typeface="微软雅黑" panose="020B0503020204020204" pitchFamily="34" charset="-122"/>
              <a:ea typeface="微软雅黑" panose="020B0503020204020204" pitchFamily="34" charset="-122"/>
            </a:endParaRPr>
          </a:p>
          <a:p>
            <a:pPr>
              <a:lnSpc>
                <a:spcPct val="190000"/>
              </a:lnSpc>
            </a:pPr>
            <a:r>
              <a:rPr kumimoji="1" lang="en-US" altLang="zh-CN" sz="1467" b="1">
                <a:latin typeface="微软雅黑" panose="020B0503020204020204" pitchFamily="34" charset="-122"/>
                <a:ea typeface="微软雅黑" panose="020B0503020204020204" pitchFamily="34" charset="-122"/>
              </a:rPr>
              <a:t>5</a:t>
            </a:r>
          </a:p>
          <a:p>
            <a:pPr>
              <a:lnSpc>
                <a:spcPct val="190000"/>
              </a:lnSpc>
            </a:pPr>
            <a:endParaRPr kumimoji="1" lang="en-US" altLang="zh-CN" sz="1467" b="1">
              <a:latin typeface="微软雅黑" panose="020B0503020204020204" pitchFamily="34" charset="-122"/>
              <a:ea typeface="微软雅黑" panose="020B0503020204020204" pitchFamily="34" charset="-122"/>
            </a:endParaRPr>
          </a:p>
          <a:p>
            <a:pPr>
              <a:lnSpc>
                <a:spcPct val="190000"/>
              </a:lnSpc>
            </a:pPr>
            <a:r>
              <a:rPr kumimoji="1" lang="en-US" altLang="zh-CN" sz="1467" b="1">
                <a:latin typeface="微软雅黑" panose="020B0503020204020204" pitchFamily="34" charset="-122"/>
                <a:ea typeface="微软雅黑" panose="020B0503020204020204" pitchFamily="34" charset="-122"/>
              </a:rPr>
              <a:t>4</a:t>
            </a:r>
          </a:p>
          <a:p>
            <a:pPr>
              <a:lnSpc>
                <a:spcPct val="190000"/>
              </a:lnSpc>
            </a:pPr>
            <a:r>
              <a:rPr kumimoji="1" lang="en-US" altLang="zh-CN" sz="1467" b="1">
                <a:latin typeface="微软雅黑" panose="020B0503020204020204" pitchFamily="34" charset="-122"/>
                <a:ea typeface="微软雅黑" panose="020B0503020204020204" pitchFamily="34" charset="-122"/>
              </a:rPr>
              <a:t>3</a:t>
            </a:r>
          </a:p>
          <a:p>
            <a:pPr>
              <a:lnSpc>
                <a:spcPct val="190000"/>
              </a:lnSpc>
            </a:pPr>
            <a:r>
              <a:rPr kumimoji="1" lang="en-US" altLang="zh-CN" sz="1467" b="1">
                <a:latin typeface="微软雅黑" panose="020B0503020204020204" pitchFamily="34" charset="-122"/>
                <a:ea typeface="微软雅黑" panose="020B0503020204020204" pitchFamily="34" charset="-122"/>
              </a:rPr>
              <a:t>2</a:t>
            </a:r>
          </a:p>
          <a:p>
            <a:pPr>
              <a:lnSpc>
                <a:spcPct val="190000"/>
              </a:lnSpc>
            </a:pPr>
            <a:r>
              <a:rPr kumimoji="1" lang="en-US" altLang="zh-CN" sz="1467" b="1">
                <a:latin typeface="微软雅黑" panose="020B0503020204020204" pitchFamily="34" charset="-122"/>
                <a:ea typeface="微软雅黑" panose="020B0503020204020204" pitchFamily="34" charset="-122"/>
              </a:rPr>
              <a:t>1</a:t>
            </a:r>
          </a:p>
        </p:txBody>
      </p:sp>
      <p:sp>
        <p:nvSpPr>
          <p:cNvPr id="46" name="Text Box 113"/>
          <p:cNvSpPr txBox="1">
            <a:spLocks noChangeArrowheads="1"/>
          </p:cNvSpPr>
          <p:nvPr/>
        </p:nvSpPr>
        <p:spPr bwMode="auto">
          <a:xfrm>
            <a:off x="7065434" y="1555751"/>
            <a:ext cx="233429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867"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p>
        </p:txBody>
      </p:sp>
      <p:sp>
        <p:nvSpPr>
          <p:cNvPr id="136240" name="Text Box 15"/>
          <p:cNvSpPr txBox="1">
            <a:spLocks noChangeArrowheads="1"/>
          </p:cNvSpPr>
          <p:nvPr/>
        </p:nvSpPr>
        <p:spPr bwMode="auto">
          <a:xfrm>
            <a:off x="4438651" y="4673600"/>
            <a:ext cx="2435282"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67" b="1">
                <a:latin typeface="微软雅黑" panose="020B0503020204020204" pitchFamily="34" charset="-122"/>
                <a:ea typeface="微软雅黑" panose="020B0503020204020204" pitchFamily="34" charset="-122"/>
              </a:rPr>
              <a:t>（这一层并没有具体内容）</a:t>
            </a:r>
          </a:p>
        </p:txBody>
      </p:sp>
      <p:sp>
        <p:nvSpPr>
          <p:cNvPr id="136241" name="矩形 47"/>
          <p:cNvSpPr>
            <a:spLocks noChangeArrowheads="1"/>
          </p:cNvSpPr>
          <p:nvPr/>
        </p:nvSpPr>
        <p:spPr bwMode="auto">
          <a:xfrm>
            <a:off x="1462617" y="5410201"/>
            <a:ext cx="920326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867" b="1">
                <a:solidFill>
                  <a:srgbClr val="0000FF"/>
                </a:solidFill>
                <a:latin typeface="微软雅黑" panose="020B0503020204020204" pitchFamily="34" charset="-122"/>
                <a:ea typeface="微软雅黑" panose="020B0503020204020204" pitchFamily="34" charset="-122"/>
              </a:rPr>
              <a:t>计算机网络体系结构：</a:t>
            </a:r>
            <a:r>
              <a:rPr lang="en-US" altLang="zh-CN" sz="1867" b="1">
                <a:solidFill>
                  <a:srgbClr val="0000FF"/>
                </a:solidFill>
                <a:latin typeface="微软雅黑" panose="020B0503020204020204" pitchFamily="34" charset="-122"/>
                <a:ea typeface="微软雅黑" panose="020B0503020204020204" pitchFamily="34" charset="-122"/>
              </a:rPr>
              <a:t>(a) OSI </a:t>
            </a:r>
            <a:r>
              <a:rPr lang="zh-CN" altLang="zh-CN" sz="1867" b="1">
                <a:solidFill>
                  <a:srgbClr val="0000FF"/>
                </a:solidFill>
                <a:latin typeface="微软雅黑" panose="020B0503020204020204" pitchFamily="34" charset="-122"/>
                <a:ea typeface="微软雅黑" panose="020B0503020204020204" pitchFamily="34" charset="-122"/>
              </a:rPr>
              <a:t>的七层协议；</a:t>
            </a:r>
            <a:r>
              <a:rPr lang="en-US" altLang="zh-CN" sz="1867" b="1">
                <a:solidFill>
                  <a:srgbClr val="0000FF"/>
                </a:solidFill>
                <a:latin typeface="微软雅黑" panose="020B0503020204020204" pitchFamily="34" charset="-122"/>
                <a:ea typeface="微软雅黑" panose="020B0503020204020204" pitchFamily="34" charset="-122"/>
              </a:rPr>
              <a:t>(b) TCP/IP </a:t>
            </a:r>
            <a:r>
              <a:rPr lang="zh-CN" altLang="zh-CN" sz="1867" b="1">
                <a:solidFill>
                  <a:srgbClr val="0000FF"/>
                </a:solidFill>
                <a:latin typeface="微软雅黑" panose="020B0503020204020204" pitchFamily="34" charset="-122"/>
                <a:ea typeface="微软雅黑" panose="020B0503020204020204" pitchFamily="34" charset="-122"/>
              </a:rPr>
              <a:t>的四层协议；</a:t>
            </a:r>
            <a:r>
              <a:rPr lang="en-US" altLang="zh-CN" sz="1867" b="1">
                <a:solidFill>
                  <a:srgbClr val="0000FF"/>
                </a:solidFill>
                <a:latin typeface="微软雅黑" panose="020B0503020204020204" pitchFamily="34" charset="-122"/>
                <a:ea typeface="微软雅黑" panose="020B0503020204020204" pitchFamily="34" charset="-122"/>
              </a:rPr>
              <a:t>(c) </a:t>
            </a:r>
            <a:r>
              <a:rPr lang="zh-CN" altLang="zh-CN" sz="1867" b="1">
                <a:solidFill>
                  <a:srgbClr val="0000FF"/>
                </a:solidFill>
                <a:latin typeface="微软雅黑" panose="020B0503020204020204" pitchFamily="34" charset="-122"/>
                <a:ea typeface="微软雅黑" panose="020B0503020204020204" pitchFamily="34" charset="-122"/>
              </a:rPr>
              <a:t>五层协议</a:t>
            </a:r>
            <a:endParaRPr lang="zh-CN" altLang="en-US" sz="1867"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673430" y="878319"/>
            <a:ext cx="10845141" cy="518584"/>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9" name="Rectangle 6"/>
          <p:cNvSpPr>
            <a:spLocks noChangeArrowheads="1"/>
          </p:cNvSpPr>
          <p:nvPr/>
        </p:nvSpPr>
        <p:spPr bwMode="auto">
          <a:xfrm>
            <a:off x="3127881" y="821085"/>
            <a:ext cx="59362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1.7.3  </a:t>
            </a:r>
            <a:r>
              <a:rPr lang="zh-CN" altLang="zh-CN" sz="32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673430" y="848785"/>
            <a:ext cx="10845141"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37219" name="Rectangle 6"/>
          <p:cNvSpPr>
            <a:spLocks noChangeArrowheads="1"/>
          </p:cNvSpPr>
          <p:nvPr/>
        </p:nvSpPr>
        <p:spPr bwMode="auto">
          <a:xfrm>
            <a:off x="4522223" y="817033"/>
            <a:ext cx="3257622"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五层协议的体系结构</a:t>
            </a:r>
          </a:p>
        </p:txBody>
      </p:sp>
      <p:sp>
        <p:nvSpPr>
          <p:cNvPr id="4" name="圆角矩形 3"/>
          <p:cNvSpPr/>
          <p:nvPr/>
        </p:nvSpPr>
        <p:spPr>
          <a:xfrm>
            <a:off x="673430" y="1463041"/>
            <a:ext cx="10845141"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37223" name="Text Box 4"/>
          <p:cNvSpPr txBox="1">
            <a:spLocks noChangeArrowheads="1"/>
          </p:cNvSpPr>
          <p:nvPr/>
        </p:nvSpPr>
        <p:spPr bwMode="auto">
          <a:xfrm>
            <a:off x="3234267" y="4248151"/>
            <a:ext cx="155523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2133" b="1">
                <a:solidFill>
                  <a:srgbClr val="000099"/>
                </a:solidFill>
                <a:ea typeface="黑体" panose="02010609060101010101" pitchFamily="49" charset="-122"/>
              </a:rPr>
              <a:t>数据链路层</a:t>
            </a:r>
          </a:p>
        </p:txBody>
      </p:sp>
      <p:grpSp>
        <p:nvGrpSpPr>
          <p:cNvPr id="137224" name="Group 5"/>
          <p:cNvGrpSpPr/>
          <p:nvPr/>
        </p:nvGrpSpPr>
        <p:grpSpPr bwMode="auto">
          <a:xfrm>
            <a:off x="2918884" y="1797051"/>
            <a:ext cx="2413000" cy="3761316"/>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12" name="Text Box 11"/>
          <p:cNvSpPr txBox="1">
            <a:spLocks noChangeArrowheads="1"/>
          </p:cNvSpPr>
          <p:nvPr/>
        </p:nvSpPr>
        <p:spPr bwMode="auto">
          <a:xfrm>
            <a:off x="2520952" y="2144184"/>
            <a:ext cx="1992853"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133" b="1">
                <a:solidFill>
                  <a:srgbClr val="000099"/>
                </a:solidFill>
                <a:latin typeface="微软雅黑" panose="020B0503020204020204" pitchFamily="34" charset="-122"/>
                <a:ea typeface="微软雅黑" panose="020B0503020204020204" pitchFamily="34" charset="-122"/>
              </a:rPr>
              <a:t>5          </a:t>
            </a:r>
            <a:r>
              <a:rPr kumimoji="1" lang="zh-CN" altLang="en-US" sz="2133"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2520952" y="2853267"/>
            <a:ext cx="1992853"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133" b="1">
                <a:solidFill>
                  <a:srgbClr val="000099"/>
                </a:solidFill>
                <a:latin typeface="微软雅黑" panose="020B0503020204020204" pitchFamily="34" charset="-122"/>
                <a:ea typeface="微软雅黑" panose="020B0503020204020204" pitchFamily="34" charset="-122"/>
              </a:rPr>
              <a:t>4       </a:t>
            </a:r>
            <a:r>
              <a:rPr kumimoji="1" lang="en-US" altLang="zh-CN" sz="2133" b="1">
                <a:solidFill>
                  <a:schemeClr val="bg1"/>
                </a:solidFill>
                <a:latin typeface="微软雅黑" panose="020B0503020204020204" pitchFamily="34" charset="-122"/>
                <a:ea typeface="微软雅黑" panose="020B0503020204020204" pitchFamily="34" charset="-122"/>
              </a:rPr>
              <a:t>   </a:t>
            </a:r>
            <a:r>
              <a:rPr kumimoji="1" lang="zh-CN" altLang="en-US" sz="2133"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2520952" y="3556000"/>
            <a:ext cx="1992853"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133" b="1">
                <a:solidFill>
                  <a:srgbClr val="000099"/>
                </a:solidFill>
                <a:latin typeface="微软雅黑" panose="020B0503020204020204" pitchFamily="34" charset="-122"/>
                <a:ea typeface="微软雅黑" panose="020B0503020204020204" pitchFamily="34" charset="-122"/>
              </a:rPr>
              <a:t>3          </a:t>
            </a:r>
            <a:r>
              <a:rPr kumimoji="1" lang="zh-CN" altLang="en-US" sz="2133"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2520951" y="4260851"/>
            <a:ext cx="221406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133" b="1">
                <a:solidFill>
                  <a:srgbClr val="000099"/>
                </a:solidFill>
                <a:latin typeface="微软雅黑" panose="020B0503020204020204" pitchFamily="34" charset="-122"/>
                <a:ea typeface="微软雅黑" panose="020B0503020204020204" pitchFamily="34" charset="-122"/>
              </a:rPr>
              <a:t>2      </a:t>
            </a:r>
            <a:r>
              <a:rPr kumimoji="1" lang="zh-CN" altLang="en-US" sz="2133" b="1">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2520952" y="4982633"/>
            <a:ext cx="1992853"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133" b="1">
                <a:solidFill>
                  <a:srgbClr val="000099"/>
                </a:solidFill>
                <a:latin typeface="微软雅黑" panose="020B0503020204020204" pitchFamily="34" charset="-122"/>
                <a:ea typeface="微软雅黑" panose="020B0503020204020204" pitchFamily="34" charset="-122"/>
              </a:rPr>
              <a:t>1          </a:t>
            </a:r>
            <a:r>
              <a:rPr kumimoji="1" lang="zh-CN" altLang="en-US" sz="2133"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5535084" y="2032001"/>
            <a:ext cx="4747683" cy="50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0" indent="-380990">
              <a:lnSpc>
                <a:spcPts val="3600"/>
              </a:lnSpc>
              <a:spcBef>
                <a:spcPts val="800"/>
              </a:spcBef>
              <a:buClr>
                <a:srgbClr val="00B0F0"/>
              </a:buClr>
              <a:buFont typeface="Wingdings" panose="05000000000000000000" pitchFamily="2" charset="2"/>
              <a:buChar char="l"/>
            </a:pPr>
            <a:r>
              <a:rPr lang="zh-CN" altLang="en-US" sz="2133" b="1">
                <a:latin typeface="微软雅黑" panose="020B0503020204020204" pitchFamily="34" charset="-122"/>
                <a:ea typeface="微软雅黑" panose="020B0503020204020204" pitchFamily="34" charset="-122"/>
              </a:rPr>
              <a:t>应用层 </a:t>
            </a:r>
            <a:r>
              <a:rPr lang="en-US" altLang="zh-CN" sz="2133"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5535084" y="2741085"/>
            <a:ext cx="4747683" cy="50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0" indent="-380990">
              <a:lnSpc>
                <a:spcPts val="3600"/>
              </a:lnSpc>
              <a:spcBef>
                <a:spcPts val="800"/>
              </a:spcBef>
              <a:buClr>
                <a:srgbClr val="00B0F0"/>
              </a:buClr>
              <a:buFont typeface="Wingdings" panose="05000000000000000000" pitchFamily="2" charset="2"/>
              <a:buChar char="l"/>
            </a:pPr>
            <a:r>
              <a:rPr lang="zh-CN" altLang="en-US" sz="2133" b="1">
                <a:latin typeface="微软雅黑" panose="020B0503020204020204" pitchFamily="34" charset="-122"/>
                <a:ea typeface="微软雅黑" panose="020B0503020204020204" pitchFamily="34" charset="-122"/>
              </a:rPr>
              <a:t>运输层 </a:t>
            </a:r>
            <a:r>
              <a:rPr lang="en-US" altLang="zh-CN" sz="2133"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5535084" y="3443817"/>
            <a:ext cx="4747683" cy="50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0" indent="-380990">
              <a:lnSpc>
                <a:spcPts val="3600"/>
              </a:lnSpc>
              <a:spcBef>
                <a:spcPts val="800"/>
              </a:spcBef>
              <a:buClr>
                <a:srgbClr val="00B0F0"/>
              </a:buClr>
              <a:buFont typeface="Wingdings" panose="05000000000000000000" pitchFamily="2" charset="2"/>
              <a:buChar char="l"/>
            </a:pPr>
            <a:r>
              <a:rPr lang="zh-CN" altLang="en-US" sz="2133" b="1">
                <a:latin typeface="微软雅黑" panose="020B0503020204020204" pitchFamily="34" charset="-122"/>
                <a:ea typeface="微软雅黑" panose="020B0503020204020204" pitchFamily="34" charset="-122"/>
              </a:rPr>
              <a:t>网络层 </a:t>
            </a:r>
            <a:r>
              <a:rPr lang="en-US" altLang="zh-CN" sz="2133"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5535084" y="4148668"/>
            <a:ext cx="4747683" cy="50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0" indent="-380990">
              <a:lnSpc>
                <a:spcPts val="3600"/>
              </a:lnSpc>
              <a:spcBef>
                <a:spcPts val="800"/>
              </a:spcBef>
              <a:buClr>
                <a:srgbClr val="00B0F0"/>
              </a:buClr>
              <a:buFont typeface="Wingdings" panose="05000000000000000000" pitchFamily="2" charset="2"/>
              <a:buChar char="l"/>
            </a:pPr>
            <a:r>
              <a:rPr lang="zh-CN" altLang="en-US" sz="2133" b="1">
                <a:latin typeface="微软雅黑" panose="020B0503020204020204" pitchFamily="34" charset="-122"/>
                <a:ea typeface="微软雅黑" panose="020B0503020204020204" pitchFamily="34" charset="-122"/>
              </a:rPr>
              <a:t>数据链路层 </a:t>
            </a:r>
            <a:r>
              <a:rPr lang="en-US" altLang="zh-CN" sz="2133" b="1">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5535084" y="4870451"/>
            <a:ext cx="4747683" cy="50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0990" indent="-380990">
              <a:lnSpc>
                <a:spcPts val="3600"/>
              </a:lnSpc>
              <a:spcBef>
                <a:spcPts val="800"/>
              </a:spcBef>
              <a:buClr>
                <a:srgbClr val="00B0F0"/>
              </a:buClr>
              <a:buFont typeface="Wingdings" panose="05000000000000000000" pitchFamily="2" charset="2"/>
              <a:buChar char="l"/>
            </a:pPr>
            <a:r>
              <a:rPr lang="zh-CN" altLang="en-US" sz="2133" b="1">
                <a:latin typeface="微软雅黑" panose="020B0503020204020204" pitchFamily="34" charset="-122"/>
                <a:ea typeface="微软雅黑" panose="020B0503020204020204" pitchFamily="34" charset="-122"/>
              </a:rPr>
              <a:t>物理层 </a:t>
            </a:r>
            <a:r>
              <a:rPr lang="en-US" altLang="zh-CN" sz="2133" b="1">
                <a:latin typeface="微软雅黑" panose="020B0503020204020204" pitchFamily="34" charset="-122"/>
                <a:ea typeface="微软雅黑" panose="020B0503020204020204" pitchFamily="34" charset="-122"/>
              </a:rPr>
              <a:t>(physical layer)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5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25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138243"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 name="圆角矩形 3"/>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38248"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38249"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38250"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38251"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38252"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38253"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38254"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55"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56"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57"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58"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38259"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38260"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38261"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38262"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38263"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38264"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65"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66"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67"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8268"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38269"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38270"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38271"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38273"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2" name="Text Box 31"/>
          <p:cNvSpPr txBox="1">
            <a:spLocks noChangeArrowheads="1"/>
          </p:cNvSpPr>
          <p:nvPr/>
        </p:nvSpPr>
        <p:spPr bwMode="auto">
          <a:xfrm>
            <a:off x="3272367" y="2203451"/>
            <a:ext cx="328968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应用进程数据先传送到应用层</a:t>
            </a:r>
          </a:p>
        </p:txBody>
      </p:sp>
      <p:sp>
        <p:nvSpPr>
          <p:cNvPr id="33" name="Text Box 32"/>
          <p:cNvSpPr txBox="1">
            <a:spLocks noChangeArrowheads="1"/>
          </p:cNvSpPr>
          <p:nvPr/>
        </p:nvSpPr>
        <p:spPr bwMode="auto">
          <a:xfrm>
            <a:off x="3272367" y="2622551"/>
            <a:ext cx="389241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加上应用层首部，成为应用层 </a:t>
            </a:r>
            <a:r>
              <a:rPr kumimoji="1" lang="en-US" altLang="zh-CN" sz="1867" b="1">
                <a:latin typeface="微软雅黑" panose="020B0503020204020204" pitchFamily="34" charset="-122"/>
                <a:ea typeface="微软雅黑" panose="020B0503020204020204" pitchFamily="34" charset="-122"/>
              </a:rPr>
              <a:t>PDU</a:t>
            </a:r>
          </a:p>
        </p:txBody>
      </p:sp>
      <p:sp>
        <p:nvSpPr>
          <p:cNvPr id="34" name="矩形 33"/>
          <p:cNvSpPr>
            <a:spLocks noChangeArrowheads="1"/>
          </p:cNvSpPr>
          <p:nvPr/>
        </p:nvSpPr>
        <p:spPr bwMode="auto">
          <a:xfrm>
            <a:off x="3403601" y="3100917"/>
            <a:ext cx="5575300" cy="101842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867" b="1">
                <a:latin typeface="微软雅黑" panose="020B0503020204020204" pitchFamily="34" charset="-122"/>
                <a:ea typeface="微软雅黑" panose="020B0503020204020204" pitchFamily="34" charset="-122"/>
              </a:rPr>
              <a:t>PDU (Protocol Data Unit)</a:t>
            </a:r>
            <a:r>
              <a:rPr kumimoji="1" lang="zh-CN" altLang="en-US" sz="1867" b="1">
                <a:latin typeface="微软雅黑" panose="020B0503020204020204" pitchFamily="34" charset="-122"/>
                <a:ea typeface="微软雅黑" panose="020B0503020204020204" pitchFamily="34" charset="-122"/>
              </a:rPr>
              <a:t>：协议数据单元。</a:t>
            </a:r>
            <a:endParaRPr kumimoji="1" lang="en-US" altLang="zh-CN" sz="1867" b="1">
              <a:latin typeface="微软雅黑" panose="020B0503020204020204" pitchFamily="34" charset="-122"/>
              <a:ea typeface="微软雅黑" panose="020B0503020204020204" pitchFamily="34" charset="-122"/>
            </a:endParaRPr>
          </a:p>
          <a:p>
            <a:pPr>
              <a:lnSpc>
                <a:spcPct val="110000"/>
              </a:lnSpc>
            </a:pPr>
            <a:r>
              <a:rPr kumimoji="1" lang="en-US" altLang="zh-CN" sz="1867" b="1">
                <a:latin typeface="微软雅黑" panose="020B0503020204020204" pitchFamily="34" charset="-122"/>
                <a:ea typeface="微软雅黑" panose="020B0503020204020204" pitchFamily="34" charset="-122"/>
              </a:rPr>
              <a:t>OSI </a:t>
            </a:r>
            <a:r>
              <a:rPr kumimoji="1" lang="zh-CN" altLang="zh-CN" sz="1867" b="1">
                <a:latin typeface="微软雅黑" panose="020B0503020204020204" pitchFamily="34" charset="-122"/>
                <a:ea typeface="微软雅黑" panose="020B0503020204020204" pitchFamily="34" charset="-122"/>
              </a:rPr>
              <a:t>参考模型把对等层次之间传送的数据单位称为该层的协议数据单元</a:t>
            </a:r>
            <a:r>
              <a:rPr kumimoji="1" lang="en-US" altLang="zh-CN" sz="1867" b="1">
                <a:latin typeface="微软雅黑" panose="020B0503020204020204" pitchFamily="34" charset="-122"/>
                <a:ea typeface="微软雅黑" panose="020B0503020204020204" pitchFamily="34" charset="-122"/>
              </a:rPr>
              <a:t> PDU</a:t>
            </a:r>
            <a:r>
              <a:rPr kumimoji="1" lang="zh-CN" altLang="en-US" sz="1867" b="1">
                <a:latin typeface="微软雅黑" panose="020B0503020204020204" pitchFamily="34" charset="-122"/>
                <a:ea typeface="微软雅黑" panose="020B0503020204020204" pitchFamily="34" charset="-122"/>
              </a:rPr>
              <a:t>。</a:t>
            </a:r>
            <a:endParaRPr kumimoji="1" lang="en-US" altLang="zh-CN" sz="1867" b="1">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2353734" y="2722033"/>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9" name="圆角矩形 3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39272"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39273"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39274"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39275"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39276"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39277"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39278"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79"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80"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81"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82"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39283"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39284"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39285"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39286"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39287"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39288"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89"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90"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91"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39292"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39293"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39294"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39295"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39297"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6" name="AutoShape 29"/>
          <p:cNvSpPr>
            <a:spLocks noChangeArrowheads="1"/>
          </p:cNvSpPr>
          <p:nvPr/>
        </p:nvSpPr>
        <p:spPr bwMode="auto">
          <a:xfrm flipV="1">
            <a:off x="2353734" y="3075517"/>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133" b="1"/>
          </a:p>
        </p:txBody>
      </p:sp>
      <p:sp>
        <p:nvSpPr>
          <p:cNvPr id="139299" name="Text Box 31"/>
          <p:cNvSpPr txBox="1">
            <a:spLocks noChangeArrowheads="1"/>
          </p:cNvSpPr>
          <p:nvPr/>
        </p:nvSpPr>
        <p:spPr bwMode="auto">
          <a:xfrm>
            <a:off x="3238500" y="2827867"/>
            <a:ext cx="324640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应用层 </a:t>
            </a:r>
            <a:r>
              <a:rPr kumimoji="1" lang="en-US" altLang="zh-CN" sz="1867" b="1">
                <a:latin typeface="微软雅黑" panose="020B0503020204020204" pitchFamily="34" charset="-122"/>
                <a:ea typeface="微软雅黑" panose="020B0503020204020204" pitchFamily="34" charset="-122"/>
              </a:rPr>
              <a:t>PDU </a:t>
            </a:r>
            <a:r>
              <a:rPr kumimoji="1" lang="zh-CN" altLang="en-US" sz="1867" b="1">
                <a:latin typeface="微软雅黑" panose="020B0503020204020204" pitchFamily="34" charset="-122"/>
                <a:ea typeface="微软雅黑" panose="020B0503020204020204" pitchFamily="34" charset="-122"/>
              </a:rPr>
              <a:t>再传送到运输层</a:t>
            </a:r>
          </a:p>
        </p:txBody>
      </p:sp>
      <p:sp>
        <p:nvSpPr>
          <p:cNvPr id="38" name="Text Box 32"/>
          <p:cNvSpPr txBox="1">
            <a:spLocks noChangeArrowheads="1"/>
          </p:cNvSpPr>
          <p:nvPr/>
        </p:nvSpPr>
        <p:spPr bwMode="auto">
          <a:xfrm>
            <a:off x="3238500" y="3340100"/>
            <a:ext cx="376737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加上运输层首部，成为运输层报文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8"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9" name="圆角矩形 3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0296"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0297"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0298"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0299"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0300"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0301"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0302"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03"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04"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05"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06"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0307"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0308"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0309"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0310"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0311"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0312"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13"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14"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15"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0316"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0317"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0318"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0319"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0321"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2353734" y="3600451"/>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133" b="1"/>
          </a:p>
        </p:txBody>
      </p:sp>
      <p:sp>
        <p:nvSpPr>
          <p:cNvPr id="140323" name="Text Box 31"/>
          <p:cNvSpPr txBox="1">
            <a:spLocks noChangeArrowheads="1"/>
          </p:cNvSpPr>
          <p:nvPr/>
        </p:nvSpPr>
        <p:spPr bwMode="auto">
          <a:xfrm>
            <a:off x="3238501" y="3354917"/>
            <a:ext cx="3050835"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运输层报文再传送到网络层</a:t>
            </a:r>
          </a:p>
        </p:txBody>
      </p:sp>
      <p:sp>
        <p:nvSpPr>
          <p:cNvPr id="37" name="Text Box 32"/>
          <p:cNvSpPr txBox="1">
            <a:spLocks noChangeArrowheads="1"/>
          </p:cNvSpPr>
          <p:nvPr/>
        </p:nvSpPr>
        <p:spPr bwMode="auto">
          <a:xfrm>
            <a:off x="3238500" y="3865033"/>
            <a:ext cx="486222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加上网络层首部，成为 </a:t>
            </a:r>
            <a:r>
              <a:rPr kumimoji="1" lang="en-US" altLang="zh-CN" sz="1867" b="1">
                <a:latin typeface="微软雅黑" panose="020B0503020204020204" pitchFamily="34" charset="-122"/>
                <a:ea typeface="微软雅黑" panose="020B0503020204020204" pitchFamily="34" charset="-122"/>
              </a:rPr>
              <a:t>IP </a:t>
            </a:r>
            <a:r>
              <a:rPr kumimoji="1" lang="zh-CN" altLang="en-US" sz="1867" b="1">
                <a:latin typeface="微软雅黑" panose="020B0503020204020204" pitchFamily="34" charset="-122"/>
                <a:ea typeface="微软雅黑" panose="020B0503020204020204" pitchFamily="34"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8"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9" name="圆角矩形 3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1320"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1321"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1322"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1323"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1324"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1325"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1326"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27"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28"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29"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30"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1331"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1332"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1333"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1334"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1335"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1336"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37"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38"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39"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1340"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1341"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1342"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1343"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1345"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2353734" y="4112684"/>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133" b="1"/>
          </a:p>
        </p:txBody>
      </p:sp>
      <p:sp>
        <p:nvSpPr>
          <p:cNvPr id="141347" name="Text Box 31"/>
          <p:cNvSpPr txBox="1">
            <a:spLocks noChangeArrowheads="1"/>
          </p:cNvSpPr>
          <p:nvPr/>
        </p:nvSpPr>
        <p:spPr bwMode="auto">
          <a:xfrm>
            <a:off x="3238500" y="3865033"/>
            <a:ext cx="335861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867" b="1">
                <a:latin typeface="微软雅黑" panose="020B0503020204020204" pitchFamily="34" charset="-122"/>
                <a:ea typeface="微软雅黑" panose="020B0503020204020204" pitchFamily="34" charset="-122"/>
              </a:rPr>
              <a:t>IP </a:t>
            </a:r>
            <a:r>
              <a:rPr kumimoji="1" lang="zh-CN" altLang="en-US" sz="1867" b="1">
                <a:latin typeface="微软雅黑" panose="020B0503020204020204" pitchFamily="34" charset="-122"/>
                <a:ea typeface="微软雅黑" panose="020B0503020204020204" pitchFamily="34" charset="-122"/>
              </a:rPr>
              <a:t>数据报再传送到数据链路层</a:t>
            </a:r>
          </a:p>
        </p:txBody>
      </p:sp>
      <p:sp>
        <p:nvSpPr>
          <p:cNvPr id="37" name="Text Box 32"/>
          <p:cNvSpPr txBox="1">
            <a:spLocks noChangeArrowheads="1"/>
          </p:cNvSpPr>
          <p:nvPr/>
        </p:nvSpPr>
        <p:spPr bwMode="auto">
          <a:xfrm>
            <a:off x="3238500" y="4377267"/>
            <a:ext cx="472276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8"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9" name="圆角矩形 3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2344"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2345"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2346"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2347"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2348"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2349"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2350"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51"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52"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53"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54"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2355"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2356"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2357"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2358"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2359"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2360"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61"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62"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63"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2364"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2365"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2366"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2367"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2369"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2353734" y="4576233"/>
            <a:ext cx="285751" cy="48260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2133" b="1"/>
          </a:p>
        </p:txBody>
      </p:sp>
      <p:sp>
        <p:nvSpPr>
          <p:cNvPr id="142371" name="Text Box 31"/>
          <p:cNvSpPr txBox="1">
            <a:spLocks noChangeArrowheads="1"/>
          </p:cNvSpPr>
          <p:nvPr/>
        </p:nvSpPr>
        <p:spPr bwMode="auto">
          <a:xfrm>
            <a:off x="3238501" y="4328584"/>
            <a:ext cx="328968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数据链路层帧再传送到物理层</a:t>
            </a:r>
          </a:p>
        </p:txBody>
      </p:sp>
      <p:sp>
        <p:nvSpPr>
          <p:cNvPr id="37" name="Text Box 32"/>
          <p:cNvSpPr txBox="1">
            <a:spLocks noChangeArrowheads="1"/>
          </p:cNvSpPr>
          <p:nvPr/>
        </p:nvSpPr>
        <p:spPr bwMode="auto">
          <a:xfrm>
            <a:off x="3238500" y="4817533"/>
            <a:ext cx="44839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8"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9" name="圆角矩形 48"/>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3368"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3369"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3370"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3371"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3372"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3373"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3374"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75"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76"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77"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78"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3379"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3380"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3381"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3382"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3383"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3384"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85"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86"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87"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3388"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3389"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3390"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3391"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3393"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43394" name="Text Box 40"/>
          <p:cNvSpPr txBox="1">
            <a:spLocks noChangeArrowheads="1"/>
          </p:cNvSpPr>
          <p:nvPr/>
        </p:nvSpPr>
        <p:spPr bwMode="auto">
          <a:xfrm>
            <a:off x="4209473" y="4243918"/>
            <a:ext cx="4245073"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电信号（或光信号）在物理媒体中传播</a:t>
            </a:r>
          </a:p>
          <a:p>
            <a:pPr algn="ctr" eaLnBrk="0" hangingPunct="0"/>
            <a:r>
              <a:rPr kumimoji="1" lang="zh-CN" altLang="en-US" sz="1867" b="1">
                <a:latin typeface="微软雅黑" panose="020B0503020204020204" pitchFamily="34" charset="-122"/>
                <a:ea typeface="微软雅黑" panose="020B0503020204020204" pitchFamily="34" charset="-122"/>
              </a:rPr>
              <a:t>从发送端物理层传送到接收端物理层</a:t>
            </a:r>
          </a:p>
        </p:txBody>
      </p:sp>
      <p:sp>
        <p:nvSpPr>
          <p:cNvPr id="36" name="AutoShape 25"/>
          <p:cNvSpPr>
            <a:spLocks noChangeArrowheads="1"/>
          </p:cNvSpPr>
          <p:nvPr/>
        </p:nvSpPr>
        <p:spPr bwMode="auto">
          <a:xfrm flipV="1">
            <a:off x="2387600" y="5185833"/>
            <a:ext cx="416984" cy="4064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sz="2400"/>
          </a:p>
        </p:txBody>
      </p:sp>
      <p:sp>
        <p:nvSpPr>
          <p:cNvPr id="143396" name="Text Box 26"/>
          <p:cNvSpPr txBox="1">
            <a:spLocks noChangeArrowheads="1"/>
          </p:cNvSpPr>
          <p:nvPr/>
        </p:nvSpPr>
        <p:spPr bwMode="auto">
          <a:xfrm>
            <a:off x="5249334" y="5268384"/>
            <a:ext cx="182934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物理传输媒体</a:t>
            </a:r>
          </a:p>
        </p:txBody>
      </p:sp>
      <p:sp>
        <p:nvSpPr>
          <p:cNvPr id="38" name="AutoShape 27"/>
          <p:cNvSpPr>
            <a:spLocks noChangeArrowheads="1"/>
          </p:cNvSpPr>
          <p:nvPr/>
        </p:nvSpPr>
        <p:spPr bwMode="auto">
          <a:xfrm rot="5400000">
            <a:off x="4786843" y="5267325"/>
            <a:ext cx="175683" cy="414867"/>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sz="2400" b="1"/>
          </a:p>
        </p:txBody>
      </p:sp>
      <p:sp>
        <p:nvSpPr>
          <p:cNvPr id="39" name="AutoShape 28"/>
          <p:cNvSpPr>
            <a:spLocks noChangeArrowheads="1"/>
          </p:cNvSpPr>
          <p:nvPr/>
        </p:nvSpPr>
        <p:spPr bwMode="auto">
          <a:xfrm rot="5400000">
            <a:off x="7405159" y="5267325"/>
            <a:ext cx="175683" cy="414867"/>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sz="2400" b="1"/>
          </a:p>
        </p:txBody>
      </p:sp>
      <p:grpSp>
        <p:nvGrpSpPr>
          <p:cNvPr id="40" name="Group 34"/>
          <p:cNvGrpSpPr/>
          <p:nvPr/>
        </p:nvGrpSpPr>
        <p:grpSpPr bwMode="auto">
          <a:xfrm>
            <a:off x="3210638" y="5407633"/>
            <a:ext cx="1121941" cy="135620"/>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p>
          </p:txBody>
        </p:sp>
      </p:grpSp>
      <p:grpSp>
        <p:nvGrpSpPr>
          <p:cNvPr id="43" name="Group 37"/>
          <p:cNvGrpSpPr/>
          <p:nvPr/>
        </p:nvGrpSpPr>
        <p:grpSpPr bwMode="auto">
          <a:xfrm>
            <a:off x="8005726" y="5406092"/>
            <a:ext cx="1121941" cy="138701"/>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p>
          </p:txBody>
        </p:sp>
      </p:grpSp>
      <p:sp>
        <p:nvSpPr>
          <p:cNvPr id="46" name="AutoShape 42"/>
          <p:cNvSpPr>
            <a:spLocks noChangeArrowheads="1"/>
          </p:cNvSpPr>
          <p:nvPr/>
        </p:nvSpPr>
        <p:spPr bwMode="auto">
          <a:xfrm rot="5400000" flipH="1">
            <a:off x="9508067" y="5120217"/>
            <a:ext cx="419100" cy="414867"/>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4392"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4393"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4394"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4395"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4396"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4397"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4398"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399"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00"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01"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02"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4403"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4404"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4405"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4406"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4407"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4408"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09"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10"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11"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4412"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4413"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4414"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4415"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4417"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5" name="Text Box 30"/>
          <p:cNvSpPr txBox="1">
            <a:spLocks noChangeArrowheads="1"/>
          </p:cNvSpPr>
          <p:nvPr/>
        </p:nvSpPr>
        <p:spPr bwMode="auto">
          <a:xfrm>
            <a:off x="4648200" y="4582584"/>
            <a:ext cx="44839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867" b="1">
                <a:latin typeface="微软雅黑" panose="020B0503020204020204" pitchFamily="34" charset="-122"/>
                <a:ea typeface="微软雅黑" panose="020B0503020204020204" pitchFamily="34" charset="-122"/>
              </a:rPr>
              <a:t>物理层接收到比特流，上交给数据链路层</a:t>
            </a:r>
          </a:p>
        </p:txBody>
      </p:sp>
      <p:sp>
        <p:nvSpPr>
          <p:cNvPr id="36" name="AutoShape 31"/>
          <p:cNvSpPr>
            <a:spLocks noChangeArrowheads="1"/>
          </p:cNvSpPr>
          <p:nvPr/>
        </p:nvSpPr>
        <p:spPr bwMode="auto">
          <a:xfrm rot="10800000" flipV="1">
            <a:off x="9652001" y="4519085"/>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A748F-21C9-427D-A349-3BBB40E81F5F}"/>
              </a:ext>
            </a:extLst>
          </p:cNvPr>
          <p:cNvSpPr>
            <a:spLocks noGrp="1"/>
          </p:cNvSpPr>
          <p:nvPr>
            <p:ph type="title"/>
          </p:nvPr>
        </p:nvSpPr>
        <p:spPr/>
        <p:txBody>
          <a:bodyPr/>
          <a:lstStyle/>
          <a:p>
            <a:r>
              <a:rPr lang="zh-CN" altLang="en-US" dirty="0"/>
              <a:t>课堂讨论</a:t>
            </a:r>
          </a:p>
        </p:txBody>
      </p:sp>
      <p:sp>
        <p:nvSpPr>
          <p:cNvPr id="3" name="内容占位符 2">
            <a:extLst>
              <a:ext uri="{FF2B5EF4-FFF2-40B4-BE49-F238E27FC236}">
                <a16:creationId xmlns:a16="http://schemas.microsoft.com/office/drawing/2014/main" id="{DEA95893-5023-451B-880E-02C3436511FE}"/>
              </a:ext>
            </a:extLst>
          </p:cNvPr>
          <p:cNvSpPr>
            <a:spLocks noGrp="1"/>
          </p:cNvSpPr>
          <p:nvPr>
            <p:ph idx="1"/>
          </p:nvPr>
        </p:nvSpPr>
        <p:spPr/>
        <p:txBody>
          <a:bodyPr>
            <a:normAutofit lnSpcReduction="10000"/>
          </a:bodyPr>
          <a:lstStyle/>
          <a:p>
            <a:r>
              <a:rPr lang="zh-CN" altLang="en-US" dirty="0"/>
              <a:t>访问一个网页过程中的安全需求</a:t>
            </a:r>
            <a:r>
              <a:rPr lang="en-US" altLang="zh-CN" dirty="0"/>
              <a:t>/</a:t>
            </a:r>
            <a:r>
              <a:rPr lang="zh-CN" altLang="en-US" dirty="0"/>
              <a:t>风险</a:t>
            </a:r>
            <a:endParaRPr lang="en-US" altLang="zh-CN" dirty="0"/>
          </a:p>
          <a:p>
            <a:pPr lvl="1"/>
            <a:r>
              <a:rPr lang="zh-CN" altLang="en-US" dirty="0"/>
              <a:t>在哪里上网？用什么设备上网？不同选择风险是否不同？</a:t>
            </a:r>
            <a:endParaRPr lang="en-US" altLang="zh-CN" dirty="0"/>
          </a:p>
          <a:p>
            <a:pPr lvl="1"/>
            <a:r>
              <a:rPr lang="zh-CN" altLang="en-US" dirty="0"/>
              <a:t>第一步是做什么？</a:t>
            </a:r>
            <a:endParaRPr lang="en-US" altLang="zh-CN" dirty="0"/>
          </a:p>
          <a:p>
            <a:pPr lvl="1"/>
            <a:r>
              <a:rPr lang="zh-CN" altLang="en-US" dirty="0"/>
              <a:t>使用的软件是否可靠？系统是否可靠？</a:t>
            </a:r>
            <a:endParaRPr lang="en-US" altLang="zh-CN" dirty="0"/>
          </a:p>
          <a:p>
            <a:pPr lvl="1"/>
            <a:r>
              <a:rPr lang="en-US" altLang="zh-CN" dirty="0"/>
              <a:t>DNS</a:t>
            </a:r>
          </a:p>
          <a:p>
            <a:pPr lvl="1"/>
            <a:r>
              <a:rPr lang="en-US" altLang="zh-CN" dirty="0"/>
              <a:t>TCP/IP</a:t>
            </a:r>
          </a:p>
          <a:p>
            <a:pPr lvl="1"/>
            <a:r>
              <a:rPr lang="zh-CN" altLang="en-US" dirty="0"/>
              <a:t>服务器可靠？服务器安全？</a:t>
            </a:r>
            <a:endParaRPr lang="en-US" altLang="zh-CN" dirty="0"/>
          </a:p>
          <a:p>
            <a:pPr lvl="1"/>
            <a:r>
              <a:rPr lang="zh-CN" altLang="en-US" dirty="0"/>
              <a:t>内容可靠？</a:t>
            </a:r>
            <a:endParaRPr lang="en-US" altLang="zh-CN" dirty="0"/>
          </a:p>
          <a:p>
            <a:pPr lvl="1"/>
            <a:r>
              <a:rPr lang="zh-CN" altLang="en-US" dirty="0"/>
              <a:t>客户端解析可靠？</a:t>
            </a:r>
            <a:endParaRPr lang="en-US" altLang="zh-CN" dirty="0"/>
          </a:p>
          <a:p>
            <a:pPr lvl="1"/>
            <a:r>
              <a:rPr lang="zh-CN" altLang="en-US" dirty="0"/>
              <a:t>客户端不被其他恶意干扰？</a:t>
            </a:r>
            <a:endParaRPr lang="en-US" altLang="zh-CN" dirty="0"/>
          </a:p>
          <a:p>
            <a:pPr lvl="1"/>
            <a:r>
              <a:rPr lang="zh-CN" altLang="en-US" dirty="0"/>
              <a:t>其他侧信道风险？</a:t>
            </a:r>
            <a:endParaRPr lang="en-US" altLang="zh-CN" dirty="0"/>
          </a:p>
          <a:p>
            <a:pPr lvl="1"/>
            <a:r>
              <a:rPr lang="en-US" altLang="zh-CN" dirty="0"/>
              <a:t>……</a:t>
            </a:r>
          </a:p>
          <a:p>
            <a:pPr lvl="1"/>
            <a:endParaRPr lang="zh-CN" altLang="en-US" dirty="0"/>
          </a:p>
        </p:txBody>
      </p:sp>
    </p:spTree>
    <p:extLst>
      <p:ext uri="{BB962C8B-B14F-4D97-AF65-F5344CB8AC3E}">
        <p14:creationId xmlns:p14="http://schemas.microsoft.com/office/powerpoint/2010/main" val="1896193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5416"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5417"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5418"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5419"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5420"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5421"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5422"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23"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24"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25"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26"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5427"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5428"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5429"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5430"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5431"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5432"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33"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34"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35"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5436"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5437"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5438"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5439"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5441"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5639836" y="3892551"/>
            <a:ext cx="3528530"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数据链路层剥去帧首部和帧尾部</a:t>
            </a:r>
          </a:p>
          <a:p>
            <a:pPr algn="ctr" eaLnBrk="0" hangingPunct="0"/>
            <a:r>
              <a:rPr kumimoji="1" lang="zh-CN" altLang="en-US" sz="1867" b="1">
                <a:latin typeface="微软雅黑" panose="020B0503020204020204" pitchFamily="34" charset="-122"/>
                <a:ea typeface="微软雅黑" panose="020B0503020204020204" pitchFamily="34" charset="-122"/>
              </a:rPr>
              <a:t>取出数据部分，上交给网络层</a:t>
            </a:r>
          </a:p>
        </p:txBody>
      </p:sp>
      <p:sp>
        <p:nvSpPr>
          <p:cNvPr id="35" name="AutoShape 31"/>
          <p:cNvSpPr>
            <a:spLocks noChangeArrowheads="1"/>
          </p:cNvSpPr>
          <p:nvPr/>
        </p:nvSpPr>
        <p:spPr bwMode="auto">
          <a:xfrm rot="10800000" flipV="1">
            <a:off x="9652001" y="3992034"/>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6440"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6441"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6442"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6443"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6444"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6445"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6446"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47"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48"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49"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50"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6451"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6452"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6453"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6454"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6455"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6456"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57"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58"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59"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6460"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6461"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6462"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6463"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6465"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6117867" y="3441701"/>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网络层剥去首部，</a:t>
            </a:r>
            <a:endParaRPr kumimoji="1" lang="en-US" altLang="zh-CN" sz="1867" b="1">
              <a:latin typeface="微软雅黑" panose="020B0503020204020204" pitchFamily="34" charset="-122"/>
              <a:ea typeface="微软雅黑" panose="020B0503020204020204" pitchFamily="34" charset="-122"/>
            </a:endParaRPr>
          </a:p>
          <a:p>
            <a:pPr algn="ctr" eaLnBrk="0" hangingPunct="0"/>
            <a:r>
              <a:rPr kumimoji="1" lang="zh-CN" altLang="en-US" sz="1867" b="1">
                <a:latin typeface="微软雅黑" panose="020B0503020204020204" pitchFamily="34" charset="-122"/>
                <a:ea typeface="微软雅黑" panose="020B0503020204020204" pitchFamily="34" charset="-122"/>
              </a:rPr>
              <a:t>取出数据部分上交给运输层</a:t>
            </a:r>
          </a:p>
        </p:txBody>
      </p:sp>
      <p:sp>
        <p:nvSpPr>
          <p:cNvPr id="35" name="AutoShape 31"/>
          <p:cNvSpPr>
            <a:spLocks noChangeArrowheads="1"/>
          </p:cNvSpPr>
          <p:nvPr/>
        </p:nvSpPr>
        <p:spPr bwMode="auto">
          <a:xfrm rot="10800000" flipV="1">
            <a:off x="9652001" y="3492501"/>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7464"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7465"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7466"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7467"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7468"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7469"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7470"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71"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72"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73"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74"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7475"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7476"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7477"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7478"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7479"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7480"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81"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82"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83"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7484"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7485"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7486"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7487"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7489"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6117867" y="2948518"/>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运输层剥去首部，</a:t>
            </a:r>
            <a:endParaRPr kumimoji="1" lang="en-US" altLang="zh-CN" sz="1867" b="1">
              <a:latin typeface="微软雅黑" panose="020B0503020204020204" pitchFamily="34" charset="-122"/>
              <a:ea typeface="微软雅黑" panose="020B0503020204020204" pitchFamily="34" charset="-122"/>
            </a:endParaRPr>
          </a:p>
          <a:p>
            <a:pPr algn="ctr" eaLnBrk="0" hangingPunct="0"/>
            <a:r>
              <a:rPr kumimoji="1" lang="zh-CN" altLang="en-US" sz="1867" b="1">
                <a:latin typeface="微软雅黑" panose="020B0503020204020204" pitchFamily="34" charset="-122"/>
                <a:ea typeface="微软雅黑" panose="020B0503020204020204" pitchFamily="34" charset="-122"/>
              </a:rPr>
              <a:t>取出数据部分上交给应用层</a:t>
            </a:r>
          </a:p>
        </p:txBody>
      </p:sp>
      <p:sp>
        <p:nvSpPr>
          <p:cNvPr id="35" name="AutoShape 31"/>
          <p:cNvSpPr>
            <a:spLocks noChangeArrowheads="1"/>
          </p:cNvSpPr>
          <p:nvPr/>
        </p:nvSpPr>
        <p:spPr bwMode="auto">
          <a:xfrm rot="10800000" flipV="1">
            <a:off x="9652001" y="2986618"/>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7"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8" name="圆角矩形 3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8488"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8489"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8490"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8491"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8492"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8493"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8494"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495"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496"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497"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498"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8499"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8500"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8501"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8502"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8503"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8504"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505"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506"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507"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8508"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8509"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8510"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8511"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8513"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5400821" y="2512485"/>
            <a:ext cx="3767377"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应用层剥去首部，</a:t>
            </a:r>
            <a:endParaRPr kumimoji="1" lang="en-US" altLang="zh-CN" sz="1867" b="1">
              <a:latin typeface="微软雅黑" panose="020B0503020204020204" pitchFamily="34" charset="-122"/>
              <a:ea typeface="微软雅黑" panose="020B0503020204020204" pitchFamily="34" charset="-122"/>
            </a:endParaRPr>
          </a:p>
          <a:p>
            <a:pPr algn="ctr" eaLnBrk="0" hangingPunct="0"/>
            <a:r>
              <a:rPr kumimoji="1" lang="zh-CN" altLang="en-US" sz="1867" b="1">
                <a:latin typeface="微软雅黑" panose="020B0503020204020204" pitchFamily="34" charset="-122"/>
                <a:ea typeface="微软雅黑" panose="020B0503020204020204" pitchFamily="34" charset="-122"/>
              </a:rPr>
              <a:t>取出应用程序数据上交给应用进程</a:t>
            </a:r>
          </a:p>
        </p:txBody>
      </p:sp>
      <p:sp>
        <p:nvSpPr>
          <p:cNvPr id="35" name="AutoShape 31"/>
          <p:cNvSpPr>
            <a:spLocks noChangeArrowheads="1"/>
          </p:cNvSpPr>
          <p:nvPr/>
        </p:nvSpPr>
        <p:spPr bwMode="auto">
          <a:xfrm rot="10800000" flipV="1">
            <a:off x="9652001" y="2601385"/>
            <a:ext cx="283633" cy="529167"/>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2133"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35"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6" name="圆角矩形 35"/>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49512"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9513"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9514"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9515"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9516"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9517"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9518"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19"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20"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21"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22"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49523"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49524"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49525"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49526"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49527"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49528"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29"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30"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31"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49532"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49533"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9534"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49535"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49537"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49538" name="AutoShape 30"/>
          <p:cNvSpPr>
            <a:spLocks noChangeArrowheads="1"/>
          </p:cNvSpPr>
          <p:nvPr/>
        </p:nvSpPr>
        <p:spPr bwMode="auto">
          <a:xfrm>
            <a:off x="5331885" y="1866901"/>
            <a:ext cx="3253316" cy="1011767"/>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sz="2400" b="1">
              <a:latin typeface="Tahoma" panose="020B0604030504040204" pitchFamily="34" charset="0"/>
            </a:endParaRPr>
          </a:p>
        </p:txBody>
      </p:sp>
      <p:sp>
        <p:nvSpPr>
          <p:cNvPr id="149539" name="Text Box 31"/>
          <p:cNvSpPr txBox="1">
            <a:spLocks noChangeArrowheads="1"/>
          </p:cNvSpPr>
          <p:nvPr/>
        </p:nvSpPr>
        <p:spPr bwMode="auto">
          <a:xfrm>
            <a:off x="5595643" y="2017185"/>
            <a:ext cx="2763898" cy="748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latin typeface="微软雅黑" panose="020B0503020204020204" pitchFamily="34" charset="-122"/>
                <a:ea typeface="微软雅黑" panose="020B0503020204020204" pitchFamily="34" charset="-122"/>
              </a:rPr>
              <a:t>我收到了 </a:t>
            </a:r>
            <a:r>
              <a:rPr kumimoji="1" lang="en-US" altLang="zh-CN" sz="2133" b="1">
                <a:latin typeface="微软雅黑" panose="020B0503020204020204" pitchFamily="34" charset="-122"/>
                <a:ea typeface="微软雅黑" panose="020B0503020204020204" pitchFamily="34" charset="-122"/>
              </a:rPr>
              <a:t>AP</a:t>
            </a:r>
            <a:r>
              <a:rPr kumimoji="1" lang="en-US" altLang="zh-CN" sz="2133" b="1" baseline="-25000">
                <a:latin typeface="微软雅黑" panose="020B0503020204020204" pitchFamily="34" charset="-122"/>
                <a:ea typeface="微软雅黑" panose="020B0503020204020204" pitchFamily="34" charset="-122"/>
              </a:rPr>
              <a:t>1</a:t>
            </a:r>
            <a:r>
              <a:rPr kumimoji="1" lang="en-US" altLang="zh-CN" sz="2133" b="1">
                <a:latin typeface="微软雅黑" panose="020B0503020204020204" pitchFamily="34" charset="-122"/>
                <a:ea typeface="微软雅黑" panose="020B0503020204020204" pitchFamily="34" charset="-122"/>
              </a:rPr>
              <a:t> </a:t>
            </a:r>
            <a:r>
              <a:rPr kumimoji="1" lang="zh-CN" altLang="en-US" sz="2133" b="1">
                <a:latin typeface="微软雅黑" panose="020B0503020204020204" pitchFamily="34" charset="-122"/>
                <a:ea typeface="微软雅黑" panose="020B0503020204020204" pitchFamily="34" charset="-122"/>
              </a:rPr>
              <a:t>发来的</a:t>
            </a:r>
          </a:p>
          <a:p>
            <a:pPr algn="ctr" eaLnBrk="0" hangingPunct="0"/>
            <a:r>
              <a:rPr kumimoji="1" lang="zh-CN" altLang="en-US" sz="2133" b="1">
                <a:latin typeface="微软雅黑" panose="020B0503020204020204" pitchFamily="34" charset="-122"/>
                <a:ea typeface="微软雅黑" panose="020B0503020204020204" pitchFamily="34" charset="-122"/>
              </a:rPr>
              <a:t>应用程序数据！</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99"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100" name="圆角矩形 99"/>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4" name="AutoShape 4"/>
          <p:cNvSpPr>
            <a:spLocks noChangeArrowheads="1"/>
          </p:cNvSpPr>
          <p:nvPr/>
        </p:nvSpPr>
        <p:spPr bwMode="auto">
          <a:xfrm rot="16200000">
            <a:off x="5963709" y="1287993"/>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0536" name="Text Box 29"/>
          <p:cNvSpPr txBox="1">
            <a:spLocks noChangeArrowheads="1"/>
          </p:cNvSpPr>
          <p:nvPr/>
        </p:nvSpPr>
        <p:spPr bwMode="auto">
          <a:xfrm>
            <a:off x="2150534" y="1811867"/>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grpSp>
        <p:nvGrpSpPr>
          <p:cNvPr id="150537" name="组合 35"/>
          <p:cNvGrpSpPr/>
          <p:nvPr/>
        </p:nvGrpSpPr>
        <p:grpSpPr bwMode="auto">
          <a:xfrm>
            <a:off x="2244180" y="2332567"/>
            <a:ext cx="820755" cy="3024717"/>
            <a:chOff x="1701741" y="2736942"/>
            <a:chExt cx="614339"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867"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70086" y="3141689"/>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5</a:t>
              </a:r>
            </a:p>
          </p:txBody>
        </p:sp>
        <p:sp>
          <p:nvSpPr>
            <p:cNvPr id="150593" name="Text Box 7"/>
            <p:cNvSpPr txBox="1">
              <a:spLocks noChangeArrowheads="1"/>
            </p:cNvSpPr>
            <p:nvPr/>
          </p:nvSpPr>
          <p:spPr bwMode="auto">
            <a:xfrm>
              <a:off x="1970086" y="3521359"/>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4</a:t>
              </a:r>
            </a:p>
          </p:txBody>
        </p:sp>
        <p:sp>
          <p:nvSpPr>
            <p:cNvPr id="150594" name="Text Box 8"/>
            <p:cNvSpPr txBox="1">
              <a:spLocks noChangeArrowheads="1"/>
            </p:cNvSpPr>
            <p:nvPr/>
          </p:nvSpPr>
          <p:spPr bwMode="auto">
            <a:xfrm>
              <a:off x="1970086" y="3874604"/>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3</a:t>
              </a:r>
            </a:p>
          </p:txBody>
        </p:sp>
        <p:sp>
          <p:nvSpPr>
            <p:cNvPr id="150595" name="Text Box 9"/>
            <p:cNvSpPr txBox="1">
              <a:spLocks noChangeArrowheads="1"/>
            </p:cNvSpPr>
            <p:nvPr/>
          </p:nvSpPr>
          <p:spPr bwMode="auto">
            <a:xfrm>
              <a:off x="1970086" y="4247551"/>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2</a:t>
              </a:r>
            </a:p>
          </p:txBody>
        </p:sp>
        <p:sp>
          <p:nvSpPr>
            <p:cNvPr id="150596" name="Text Box 10"/>
            <p:cNvSpPr txBox="1">
              <a:spLocks noChangeArrowheads="1"/>
            </p:cNvSpPr>
            <p:nvPr/>
          </p:nvSpPr>
          <p:spPr bwMode="auto">
            <a:xfrm>
              <a:off x="1970086" y="4645478"/>
              <a:ext cx="264209" cy="3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微软雅黑" panose="020B0503020204020204" pitchFamily="34" charset="-122"/>
                  <a:ea typeface="微软雅黑" panose="020B0503020204020204" pitchFamily="34" charset="-122"/>
                </a:rPr>
                <a:t>1</a:t>
              </a: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701741" y="2748817"/>
              <a:ext cx="463384" cy="2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srgbClr val="0000FF"/>
                  </a:solidFill>
                  <a:latin typeface="微软雅黑" panose="020B0503020204020204" pitchFamily="34" charset="-122"/>
                  <a:ea typeface="微软雅黑" panose="020B0503020204020204" pitchFamily="34" charset="-122"/>
                </a:rPr>
                <a:t>AP</a:t>
              </a:r>
              <a:r>
                <a:rPr kumimoji="1" lang="en-US" altLang="zh-CN" sz="1867" b="1" baseline="-25000">
                  <a:solidFill>
                    <a:srgbClr val="0000FF"/>
                  </a:solidFill>
                  <a:latin typeface="微软雅黑" panose="020B0503020204020204" pitchFamily="34" charset="-122"/>
                  <a:ea typeface="微软雅黑" panose="020B0503020204020204" pitchFamily="34" charset="-122"/>
                </a:rPr>
                <a:t>1</a:t>
              </a:r>
              <a:endParaRPr kumimoji="1" lang="en-US" altLang="zh-CN" sz="1867"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9262534" y="1811867"/>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grpSp>
        <p:nvGrpSpPr>
          <p:cNvPr id="150539" name="组合 49"/>
          <p:cNvGrpSpPr/>
          <p:nvPr/>
        </p:nvGrpSpPr>
        <p:grpSpPr bwMode="auto">
          <a:xfrm>
            <a:off x="9259180" y="2294468"/>
            <a:ext cx="847908" cy="3062818"/>
            <a:chOff x="6980713" y="2709037"/>
            <a:chExt cx="635930"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0580" name="Text Box 16"/>
            <p:cNvSpPr txBox="1">
              <a:spLocks noChangeArrowheads="1"/>
            </p:cNvSpPr>
            <p:nvPr/>
          </p:nvSpPr>
          <p:spPr bwMode="auto">
            <a:xfrm>
              <a:off x="6980713" y="3118571"/>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0581" name="Text Box 17"/>
            <p:cNvSpPr txBox="1">
              <a:spLocks noChangeArrowheads="1"/>
            </p:cNvSpPr>
            <p:nvPr/>
          </p:nvSpPr>
          <p:spPr bwMode="auto">
            <a:xfrm>
              <a:off x="6980714" y="3526815"/>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0582" name="Text Box 18"/>
            <p:cNvSpPr txBox="1">
              <a:spLocks noChangeArrowheads="1"/>
            </p:cNvSpPr>
            <p:nvPr/>
          </p:nvSpPr>
          <p:spPr bwMode="auto">
            <a:xfrm>
              <a:off x="6980714" y="3889585"/>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0583" name="Text Box 19"/>
            <p:cNvSpPr txBox="1">
              <a:spLocks noChangeArrowheads="1"/>
            </p:cNvSpPr>
            <p:nvPr/>
          </p:nvSpPr>
          <p:spPr bwMode="auto">
            <a:xfrm>
              <a:off x="6980714" y="4254422"/>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0584" name="Text Box 20"/>
            <p:cNvSpPr txBox="1">
              <a:spLocks noChangeArrowheads="1"/>
            </p:cNvSpPr>
            <p:nvPr/>
          </p:nvSpPr>
          <p:spPr bwMode="auto">
            <a:xfrm>
              <a:off x="6980714" y="4622359"/>
              <a:ext cx="252714"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0590" name="Text Box 33"/>
            <p:cNvSpPr txBox="1">
              <a:spLocks noChangeArrowheads="1"/>
            </p:cNvSpPr>
            <p:nvPr/>
          </p:nvSpPr>
          <p:spPr bwMode="auto">
            <a:xfrm>
              <a:off x="7094372" y="2748817"/>
              <a:ext cx="499175" cy="31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grpSp>
      <p:sp>
        <p:nvSpPr>
          <p:cNvPr id="63" name="Rectangle 30"/>
          <p:cNvSpPr>
            <a:spLocks noChangeArrowheads="1"/>
          </p:cNvSpPr>
          <p:nvPr/>
        </p:nvSpPr>
        <p:spPr bwMode="auto">
          <a:xfrm>
            <a:off x="5689601" y="2266951"/>
            <a:ext cx="2563284" cy="328083"/>
          </a:xfrm>
          <a:prstGeom prst="rect">
            <a:avLst/>
          </a:prstGeom>
          <a:solidFill>
            <a:schemeClr val="bg1"/>
          </a:solidFill>
          <a:ln w="9525">
            <a:solidFill>
              <a:schemeClr val="tx1"/>
            </a:solidFill>
            <a:miter lim="800000"/>
          </a:ln>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64" name="Group 31"/>
          <p:cNvGrpSpPr/>
          <p:nvPr/>
        </p:nvGrpSpPr>
        <p:grpSpPr bwMode="auto">
          <a:xfrm>
            <a:off x="4342519" y="2167467"/>
            <a:ext cx="1349201" cy="952500"/>
            <a:chOff x="1704" y="1503"/>
            <a:chExt cx="859" cy="657"/>
          </a:xfrm>
        </p:grpSpPr>
        <p:sp>
          <p:nvSpPr>
            <p:cNvPr id="150576" name="Text Box 32"/>
            <p:cNvSpPr txBox="1">
              <a:spLocks noChangeArrowheads="1"/>
            </p:cNvSpPr>
            <p:nvPr/>
          </p:nvSpPr>
          <p:spPr bwMode="auto">
            <a:xfrm>
              <a:off x="1704" y="1503"/>
              <a:ext cx="77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应用层首部</a:t>
              </a: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H</a:t>
              </a:r>
              <a:r>
                <a:rPr lang="en-US" altLang="zh-CN" sz="1600" b="1" baseline="-25000">
                  <a:latin typeface="微软雅黑" panose="020B0503020204020204" pitchFamily="34" charset="-122"/>
                  <a:ea typeface="微软雅黑" panose="020B0503020204020204" pitchFamily="34" charset="-122"/>
                </a:rPr>
                <a:t>5</a:t>
              </a:r>
            </a:p>
          </p:txBody>
        </p:sp>
      </p:grpSp>
      <p:sp>
        <p:nvSpPr>
          <p:cNvPr id="68" name="Rectangle 35"/>
          <p:cNvSpPr>
            <a:spLocks noChangeArrowheads="1"/>
          </p:cNvSpPr>
          <p:nvPr/>
        </p:nvSpPr>
        <p:spPr bwMode="auto">
          <a:xfrm>
            <a:off x="3625851" y="4895851"/>
            <a:ext cx="5126567" cy="325967"/>
          </a:xfrm>
          <a:prstGeom prst="rect">
            <a:avLst/>
          </a:prstGeom>
          <a:solidFill>
            <a:schemeClr val="bg1"/>
          </a:solidFill>
          <a:ln w="9525">
            <a:solidFill>
              <a:schemeClr val="tx1"/>
            </a:solidFill>
            <a:miter lim="800000"/>
          </a:ln>
        </p:spPr>
        <p:txBody>
          <a:bodyPr wrap="none" anchor="ctr"/>
          <a:lstStyle/>
          <a:p>
            <a:pPr algn="ctr"/>
            <a:r>
              <a:rPr lang="en-US" altLang="zh-CN" sz="1867" b="1">
                <a:solidFill>
                  <a:srgbClr val="368AD6"/>
                </a:solidFill>
                <a:latin typeface="微软雅黑" panose="020B0503020204020204" pitchFamily="34" charset="-122"/>
                <a:ea typeface="微软雅黑" panose="020B0503020204020204" pitchFamily="34" charset="-122"/>
              </a:rPr>
              <a:t>10100110100101  </a:t>
            </a:r>
            <a:r>
              <a:rPr lang="zh-CN" altLang="en-US" sz="1867" b="1">
                <a:solidFill>
                  <a:srgbClr val="368AD6"/>
                </a:solidFill>
                <a:latin typeface="微软雅黑" panose="020B0503020204020204" pitchFamily="34" charset="-122"/>
                <a:ea typeface="微软雅黑" panose="020B0503020204020204" pitchFamily="34" charset="-122"/>
              </a:rPr>
              <a:t>比  特  流  </a:t>
            </a:r>
            <a:r>
              <a:rPr lang="en-US" altLang="zh-CN" sz="1867" b="1">
                <a:solidFill>
                  <a:srgbClr val="368AD6"/>
                </a:solidFill>
                <a:latin typeface="微软雅黑" panose="020B0503020204020204" pitchFamily="34" charset="-122"/>
                <a:ea typeface="微软雅黑" panose="020B0503020204020204" pitchFamily="34" charset="-122"/>
              </a:rPr>
              <a:t>110101110101</a:t>
            </a:r>
          </a:p>
        </p:txBody>
      </p:sp>
      <p:sp>
        <p:nvSpPr>
          <p:cNvPr id="69" name="Rectangle 37"/>
          <p:cNvSpPr>
            <a:spLocks noChangeArrowheads="1"/>
          </p:cNvSpPr>
          <p:nvPr/>
        </p:nvSpPr>
        <p:spPr bwMode="auto">
          <a:xfrm>
            <a:off x="5689601" y="2791884"/>
            <a:ext cx="2563284" cy="328083"/>
          </a:xfrm>
          <a:prstGeom prst="rect">
            <a:avLst/>
          </a:prstGeom>
          <a:solidFill>
            <a:schemeClr val="bg1"/>
          </a:solidFill>
          <a:ln w="9525">
            <a:solidFill>
              <a:schemeClr val="tx1"/>
            </a:solidFill>
            <a:miter lim="800000"/>
          </a:ln>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70" name="Group 38"/>
          <p:cNvGrpSpPr/>
          <p:nvPr/>
        </p:nvGrpSpPr>
        <p:grpSpPr bwMode="auto">
          <a:xfrm>
            <a:off x="5192217" y="3318530"/>
            <a:ext cx="3060587" cy="327428"/>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67" b="1" dirty="0">
                  <a:latin typeface="微软雅黑" panose="020B0503020204020204" pitchFamily="34" charset="-122"/>
                  <a:ea typeface="微软雅黑" panose="020B0503020204020204" pitchFamily="34" charset="-122"/>
                </a:rPr>
                <a:t>H</a:t>
              </a:r>
              <a:r>
                <a:rPr lang="en-US" altLang="zh-CN" sz="1867" b="1" baseline="-25000" dirty="0">
                  <a:latin typeface="微软雅黑" panose="020B0503020204020204" pitchFamily="34" charset="-122"/>
                  <a:ea typeface="微软雅黑" panose="020B0503020204020204" pitchFamily="34" charset="-122"/>
                </a:rPr>
                <a:t>5</a:t>
              </a: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3" name="Group 41"/>
          <p:cNvGrpSpPr/>
          <p:nvPr/>
        </p:nvGrpSpPr>
        <p:grpSpPr bwMode="auto">
          <a:xfrm>
            <a:off x="4692652" y="3843867"/>
            <a:ext cx="3560233" cy="328084"/>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4</a:t>
              </a: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5</a:t>
              </a: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7" name="Group 45"/>
          <p:cNvGrpSpPr/>
          <p:nvPr/>
        </p:nvGrpSpPr>
        <p:grpSpPr bwMode="auto">
          <a:xfrm>
            <a:off x="4195233" y="4370918"/>
            <a:ext cx="4057651" cy="325967"/>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3</a:t>
              </a: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4</a:t>
              </a: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latin typeface="微软雅黑" panose="020B0503020204020204" pitchFamily="34" charset="-122"/>
                  <a:ea typeface="微软雅黑" panose="020B0503020204020204" pitchFamily="34" charset="-122"/>
                </a:rPr>
                <a:t>H</a:t>
              </a:r>
              <a:r>
                <a:rPr lang="en-US" altLang="zh-CN" sz="1867" b="1" baseline="-25000">
                  <a:latin typeface="微软雅黑" panose="020B0503020204020204" pitchFamily="34" charset="-122"/>
                  <a:ea typeface="微软雅黑" panose="020B0503020204020204" pitchFamily="34" charset="-122"/>
                </a:rPr>
                <a:t>5</a:t>
              </a: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82" name="Group 50"/>
          <p:cNvGrpSpPr/>
          <p:nvPr/>
        </p:nvGrpSpPr>
        <p:grpSpPr bwMode="auto">
          <a:xfrm>
            <a:off x="2352933" y="2566605"/>
            <a:ext cx="4714872" cy="438987"/>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2349797" y="3080931"/>
            <a:ext cx="4408815" cy="385381"/>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2349796" y="3605388"/>
            <a:ext cx="4090197" cy="369443"/>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2348227" y="4131309"/>
            <a:ext cx="3751181" cy="428844"/>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2348227" y="4645637"/>
            <a:ext cx="3531445" cy="454924"/>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en-US" sz="1867"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3831357" y="2656417"/>
            <a:ext cx="1360829" cy="988483"/>
            <a:chOff x="1378" y="1840"/>
            <a:chExt cx="867"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H</a:t>
              </a:r>
              <a:r>
                <a:rPr lang="en-US" altLang="zh-CN" sz="1600" b="1" baseline="-25000">
                  <a:latin typeface="微软雅黑" panose="020B0503020204020204" pitchFamily="34" charset="-122"/>
                  <a:ea typeface="微软雅黑" panose="020B0503020204020204" pitchFamily="34" charset="-122"/>
                </a:rPr>
                <a:t>4</a:t>
              </a:r>
            </a:p>
          </p:txBody>
        </p:sp>
        <p:sp>
          <p:nvSpPr>
            <p:cNvPr id="150567" name="Text Box 67"/>
            <p:cNvSpPr txBox="1">
              <a:spLocks noChangeArrowheads="1"/>
            </p:cNvSpPr>
            <p:nvPr/>
          </p:nvSpPr>
          <p:spPr bwMode="auto">
            <a:xfrm>
              <a:off x="1378" y="1840"/>
              <a:ext cx="77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运输层首部</a:t>
              </a: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grpSp>
        <p:nvGrpSpPr>
          <p:cNvPr id="101" name="Group 69"/>
          <p:cNvGrpSpPr/>
          <p:nvPr/>
        </p:nvGrpSpPr>
        <p:grpSpPr bwMode="auto">
          <a:xfrm>
            <a:off x="3358786" y="3096684"/>
            <a:ext cx="1333865" cy="1075267"/>
            <a:chOff x="1077" y="2144"/>
            <a:chExt cx="85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H</a:t>
              </a:r>
              <a:r>
                <a:rPr lang="en-US" altLang="zh-CN" sz="1600" b="1" baseline="-25000">
                  <a:latin typeface="微软雅黑" panose="020B0503020204020204" pitchFamily="34" charset="-122"/>
                  <a:ea typeface="微软雅黑" panose="020B0503020204020204" pitchFamily="34" charset="-122"/>
                </a:rPr>
                <a:t>3</a:t>
              </a:r>
            </a:p>
          </p:txBody>
        </p:sp>
        <p:sp>
          <p:nvSpPr>
            <p:cNvPr id="150564" name="Text Box 71"/>
            <p:cNvSpPr txBox="1">
              <a:spLocks noChangeArrowheads="1"/>
            </p:cNvSpPr>
            <p:nvPr/>
          </p:nvSpPr>
          <p:spPr bwMode="auto">
            <a:xfrm>
              <a:off x="1077" y="2144"/>
              <a:ext cx="77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网络层首部</a:t>
              </a: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grpSp>
        <p:nvGrpSpPr>
          <p:cNvPr id="105" name="Group 73"/>
          <p:cNvGrpSpPr/>
          <p:nvPr/>
        </p:nvGrpSpPr>
        <p:grpSpPr bwMode="auto">
          <a:xfrm>
            <a:off x="3102678" y="3536951"/>
            <a:ext cx="1092554" cy="1159933"/>
            <a:chOff x="914" y="2448"/>
            <a:chExt cx="69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H</a:t>
              </a:r>
              <a:r>
                <a:rPr lang="en-US" altLang="zh-CN" sz="1600" b="1" baseline="-25000">
                  <a:latin typeface="微软雅黑" panose="020B0503020204020204" pitchFamily="34" charset="-122"/>
                  <a:ea typeface="微软雅黑" panose="020B0503020204020204" pitchFamily="34" charset="-122"/>
                </a:rPr>
                <a:t>2</a:t>
              </a:r>
            </a:p>
          </p:txBody>
        </p:sp>
        <p:sp>
          <p:nvSpPr>
            <p:cNvPr id="150561" name="Text Box 75"/>
            <p:cNvSpPr txBox="1">
              <a:spLocks noChangeArrowheads="1"/>
            </p:cNvSpPr>
            <p:nvPr/>
          </p:nvSpPr>
          <p:spPr bwMode="auto">
            <a:xfrm>
              <a:off x="914" y="2448"/>
              <a:ext cx="51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6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600" b="1">
                  <a:latin typeface="微软雅黑" panose="020B0503020204020204" pitchFamily="34" charset="-122"/>
                  <a:ea typeface="微软雅黑" panose="020B0503020204020204" pitchFamily="34" charset="-122"/>
                </a:rPr>
                <a:t>首部</a:t>
              </a: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grpSp>
        <p:nvGrpSpPr>
          <p:cNvPr id="109" name="Group 77"/>
          <p:cNvGrpSpPr/>
          <p:nvPr/>
        </p:nvGrpSpPr>
        <p:grpSpPr bwMode="auto">
          <a:xfrm>
            <a:off x="8252887" y="3566585"/>
            <a:ext cx="984642" cy="1130300"/>
            <a:chOff x="4195" y="2468"/>
            <a:chExt cx="62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微软雅黑" panose="020B0503020204020204" pitchFamily="34" charset="-122"/>
                  <a:ea typeface="微软雅黑" panose="020B0503020204020204" pitchFamily="34" charset="-122"/>
                </a:rPr>
                <a:t>T</a:t>
              </a:r>
              <a:r>
                <a:rPr lang="en-US" altLang="zh-CN" sz="1600" b="1" baseline="-25000">
                  <a:latin typeface="微软雅黑" panose="020B0503020204020204" pitchFamily="34" charset="-122"/>
                  <a:ea typeface="微软雅黑" panose="020B0503020204020204" pitchFamily="34" charset="-122"/>
                </a:rPr>
                <a:t>2</a:t>
              </a: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0559" name="Text Box 80"/>
            <p:cNvSpPr txBox="1">
              <a:spLocks noChangeArrowheads="1"/>
            </p:cNvSpPr>
            <p:nvPr/>
          </p:nvSpPr>
          <p:spPr bwMode="auto">
            <a:xfrm>
              <a:off x="4313" y="2468"/>
              <a:ext cx="510"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6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600" b="1">
                  <a:latin typeface="微软雅黑" panose="020B0503020204020204" pitchFamily="34" charset="-122"/>
                  <a:ea typeface="微软雅黑" panose="020B0503020204020204" pitchFamily="34" charset="-122"/>
                </a:rPr>
                <a:t>尾部</a:t>
              </a:r>
            </a:p>
          </p:txBody>
        </p:sp>
      </p:grpSp>
      <p:sp>
        <p:nvSpPr>
          <p:cNvPr id="150556" name="Text Box 36"/>
          <p:cNvSpPr txBox="1">
            <a:spLocks noChangeArrowheads="1"/>
          </p:cNvSpPr>
          <p:nvPr/>
        </p:nvSpPr>
        <p:spPr bwMode="auto">
          <a:xfrm>
            <a:off x="3585330" y="1581151"/>
            <a:ext cx="511870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solidFill>
                  <a:srgbClr val="CC00CC"/>
                </a:solidFill>
                <a:latin typeface="微软雅黑" panose="020B0503020204020204" pitchFamily="34" charset="-122"/>
                <a:ea typeface="微软雅黑" panose="020B0503020204020204" pitchFamily="34" charset="-122"/>
              </a:rPr>
              <a:t>注意观察加入或剥去首部（尾部）的层次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6"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7" name="圆角矩形 46"/>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1560"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1561"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1562"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1563"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1564"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1565"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1566"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67"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68"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69"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70"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1571"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1572"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1573"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1574"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1575"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1576"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77"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78"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79"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1580"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1581"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1582"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1583"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1585"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1586" name="Text Box 31"/>
          <p:cNvSpPr txBox="1">
            <a:spLocks noChangeArrowheads="1"/>
          </p:cNvSpPr>
          <p:nvPr/>
        </p:nvSpPr>
        <p:spPr bwMode="auto">
          <a:xfrm>
            <a:off x="4532146" y="3517901"/>
            <a:ext cx="3339376"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主机 </a:t>
            </a:r>
            <a:r>
              <a:rPr kumimoji="1" lang="en-US" altLang="zh-CN" sz="1867" b="1">
                <a:latin typeface="微软雅黑" panose="020B0503020204020204" pitchFamily="34" charset="-122"/>
                <a:ea typeface="微软雅黑" panose="020B0503020204020204" pitchFamily="34" charset="-122"/>
              </a:rPr>
              <a:t>2 </a:t>
            </a:r>
            <a:r>
              <a:rPr kumimoji="1" lang="zh-CN" altLang="en-US" sz="1867" b="1">
                <a:latin typeface="微软雅黑" panose="020B0503020204020204" pitchFamily="34" charset="-122"/>
                <a:ea typeface="微软雅黑" panose="020B0503020204020204" pitchFamily="34" charset="-122"/>
              </a:rPr>
              <a:t>的物理层收到比特流后</a:t>
            </a:r>
          </a:p>
          <a:p>
            <a:pPr algn="ctr" eaLnBrk="0" hangingPunct="0"/>
            <a:r>
              <a:rPr kumimoji="1" lang="zh-CN" altLang="en-US" sz="1867" b="1">
                <a:latin typeface="微软雅黑" panose="020B0503020204020204" pitchFamily="34" charset="-122"/>
                <a:ea typeface="微软雅黑" panose="020B0503020204020204" pitchFamily="34" charset="-122"/>
              </a:rPr>
              <a:t>交给数据链路层</a:t>
            </a:r>
          </a:p>
        </p:txBody>
      </p:sp>
      <p:sp>
        <p:nvSpPr>
          <p:cNvPr id="35" name="Rectangle 30"/>
          <p:cNvSpPr>
            <a:spLocks noChangeArrowheads="1"/>
          </p:cNvSpPr>
          <p:nvPr/>
        </p:nvSpPr>
        <p:spPr bwMode="auto">
          <a:xfrm>
            <a:off x="3380318" y="4849285"/>
            <a:ext cx="5757333" cy="366183"/>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solidFill>
                  <a:srgbClr val="368AD6"/>
                </a:solidFill>
                <a:latin typeface="微软雅黑" panose="020B0503020204020204" pitchFamily="34" charset="-122"/>
                <a:ea typeface="微软雅黑" panose="020B0503020204020204" pitchFamily="34" charset="-122"/>
              </a:rPr>
              <a:t>10100110100101  </a:t>
            </a:r>
            <a:r>
              <a:rPr lang="zh-CN" altLang="en-US" sz="1867" b="1">
                <a:solidFill>
                  <a:srgbClr val="368AD6"/>
                </a:solidFill>
                <a:latin typeface="微软雅黑" panose="020B0503020204020204" pitchFamily="34" charset="-122"/>
                <a:ea typeface="微软雅黑" panose="020B0503020204020204" pitchFamily="34" charset="-122"/>
              </a:rPr>
              <a:t>比  特  流  </a:t>
            </a:r>
            <a:r>
              <a:rPr lang="en-US" altLang="zh-CN" sz="1867" b="1">
                <a:solidFill>
                  <a:srgbClr val="368AD6"/>
                </a:solidFill>
                <a:latin typeface="微软雅黑" panose="020B0503020204020204" pitchFamily="34" charset="-122"/>
                <a:ea typeface="微软雅黑" panose="020B0503020204020204" pitchFamily="34" charset="-122"/>
              </a:rPr>
              <a:t>110101110101</a:t>
            </a:r>
          </a:p>
        </p:txBody>
      </p:sp>
      <p:grpSp>
        <p:nvGrpSpPr>
          <p:cNvPr id="36" name="Group 32"/>
          <p:cNvGrpSpPr/>
          <p:nvPr/>
        </p:nvGrpSpPr>
        <p:grpSpPr bwMode="auto">
          <a:xfrm>
            <a:off x="3380318" y="4258734"/>
            <a:ext cx="5757333" cy="368300"/>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2</a:t>
              </a:r>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T</a:t>
              </a:r>
              <a:r>
                <a:rPr lang="en-US" altLang="zh-CN" sz="1867" b="1" baseline="-25000"/>
                <a:t>2</a:t>
              </a:r>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3</a:t>
                </a:r>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grpSp>
        <p:nvGrpSpPr>
          <p:cNvPr id="44" name="组合 43"/>
          <p:cNvGrpSpPr/>
          <p:nvPr/>
        </p:nvGrpSpPr>
        <p:grpSpPr bwMode="auto">
          <a:xfrm>
            <a:off x="5712884" y="4461934"/>
            <a:ext cx="4222749" cy="529167"/>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9"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50" name="圆角矩形 49"/>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2584"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2585"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2586"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2587"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2588"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2589"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2590"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591"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592"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593"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594"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2595"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2596"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2597"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2598"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2599"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2600"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601"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602"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603"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2604"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2605"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2606"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2607"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2609"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2610" name="Text Box 35"/>
          <p:cNvSpPr txBox="1">
            <a:spLocks noChangeArrowheads="1"/>
          </p:cNvSpPr>
          <p:nvPr/>
        </p:nvSpPr>
        <p:spPr bwMode="auto">
          <a:xfrm>
            <a:off x="4305445" y="3139018"/>
            <a:ext cx="3767377"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数据链路层剥去帧首部和帧尾部后</a:t>
            </a:r>
          </a:p>
          <a:p>
            <a:pPr algn="ctr" eaLnBrk="0" hangingPunct="0"/>
            <a:r>
              <a:rPr kumimoji="1" lang="zh-CN" altLang="en-US" sz="1867" b="1">
                <a:latin typeface="微软雅黑" panose="020B0503020204020204" pitchFamily="34" charset="-122"/>
                <a:ea typeface="微软雅黑" panose="020B0503020204020204" pitchFamily="34" charset="-122"/>
              </a:rPr>
              <a:t>把帧的数据部分交给网络层</a:t>
            </a:r>
          </a:p>
        </p:txBody>
      </p:sp>
      <p:grpSp>
        <p:nvGrpSpPr>
          <p:cNvPr id="46" name="Group 2"/>
          <p:cNvGrpSpPr/>
          <p:nvPr/>
        </p:nvGrpSpPr>
        <p:grpSpPr bwMode="auto">
          <a:xfrm>
            <a:off x="4169833" y="3848100"/>
            <a:ext cx="4201584" cy="340784"/>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3</a:t>
              </a:r>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sp>
        <p:nvSpPr>
          <p:cNvPr id="51" name="Rectangle 36"/>
          <p:cNvSpPr>
            <a:spLocks noChangeArrowheads="1"/>
          </p:cNvSpPr>
          <p:nvPr/>
        </p:nvSpPr>
        <p:spPr bwMode="auto">
          <a:xfrm>
            <a:off x="3581401" y="4392084"/>
            <a:ext cx="588433" cy="338667"/>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2</a:t>
            </a:r>
          </a:p>
        </p:txBody>
      </p:sp>
      <p:sp>
        <p:nvSpPr>
          <p:cNvPr id="52" name="Rectangle 37"/>
          <p:cNvSpPr>
            <a:spLocks noChangeArrowheads="1"/>
          </p:cNvSpPr>
          <p:nvPr/>
        </p:nvSpPr>
        <p:spPr bwMode="auto">
          <a:xfrm>
            <a:off x="8371417" y="4394200"/>
            <a:ext cx="516467" cy="338667"/>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T</a:t>
            </a:r>
            <a:r>
              <a:rPr lang="en-US" altLang="zh-CN" sz="1867" b="1" baseline="-25000"/>
              <a:t>2</a:t>
            </a:r>
          </a:p>
        </p:txBody>
      </p:sp>
      <p:grpSp>
        <p:nvGrpSpPr>
          <p:cNvPr id="53" name="Group 38"/>
          <p:cNvGrpSpPr/>
          <p:nvPr/>
        </p:nvGrpSpPr>
        <p:grpSpPr bwMode="auto">
          <a:xfrm>
            <a:off x="4169833" y="4394200"/>
            <a:ext cx="4201584" cy="338667"/>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3</a:t>
              </a:r>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5748867" y="4004734"/>
            <a:ext cx="4224867" cy="529167"/>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7"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8" name="圆角矩形 47"/>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3608"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3609"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3610"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3611"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3612"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3613"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3614"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15"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16"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17"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18"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3619"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3620"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3621"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3622"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3623"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3624"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25"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26"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27"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3628"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3629"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3630"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3631"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3633"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3634" name="Text Box 35"/>
          <p:cNvSpPr txBox="1">
            <a:spLocks noChangeArrowheads="1"/>
          </p:cNvSpPr>
          <p:nvPr/>
        </p:nvSpPr>
        <p:spPr bwMode="auto">
          <a:xfrm>
            <a:off x="4544294" y="2643718"/>
            <a:ext cx="3289682"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网络层剥去分组首部后</a:t>
            </a:r>
          </a:p>
          <a:p>
            <a:pPr algn="ctr" eaLnBrk="0" hangingPunct="0"/>
            <a:r>
              <a:rPr kumimoji="1" lang="zh-CN" altLang="en-US" sz="1867" b="1">
                <a:latin typeface="微软雅黑" panose="020B0503020204020204" pitchFamily="34" charset="-122"/>
                <a:ea typeface="微软雅黑" panose="020B0503020204020204" pitchFamily="34" charset="-122"/>
              </a:rPr>
              <a:t>把分组的数据部分交给运输层</a:t>
            </a:r>
          </a:p>
        </p:txBody>
      </p:sp>
      <p:grpSp>
        <p:nvGrpSpPr>
          <p:cNvPr id="49" name="Group 2"/>
          <p:cNvGrpSpPr/>
          <p:nvPr/>
        </p:nvGrpSpPr>
        <p:grpSpPr bwMode="auto">
          <a:xfrm>
            <a:off x="4417484" y="3342217"/>
            <a:ext cx="3683000" cy="338667"/>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Group 38"/>
          <p:cNvGrpSpPr/>
          <p:nvPr/>
        </p:nvGrpSpPr>
        <p:grpSpPr bwMode="auto">
          <a:xfrm>
            <a:off x="4417484" y="3886200"/>
            <a:ext cx="3683000" cy="338667"/>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5539317" y="3496734"/>
            <a:ext cx="4434416" cy="529167"/>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
        <p:nvSpPr>
          <p:cNvPr id="61" name="Rectangle 39"/>
          <p:cNvSpPr>
            <a:spLocks noChangeArrowheads="1"/>
          </p:cNvSpPr>
          <p:nvPr/>
        </p:nvSpPr>
        <p:spPr bwMode="auto">
          <a:xfrm>
            <a:off x="3898900" y="3886200"/>
            <a:ext cx="518584" cy="338667"/>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5"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6" name="圆角矩形 45"/>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4632"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4633"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4634"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4635"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4636"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4637"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4638"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39"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40"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41"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42"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4643"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4644"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4645"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4646"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4647"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4648"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49"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50"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51"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4652"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4653"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4654"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4655"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4657"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4658" name="Text Box 35"/>
          <p:cNvSpPr txBox="1">
            <a:spLocks noChangeArrowheads="1"/>
          </p:cNvSpPr>
          <p:nvPr/>
        </p:nvSpPr>
        <p:spPr bwMode="auto">
          <a:xfrm>
            <a:off x="4544294" y="2148418"/>
            <a:ext cx="3289682"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运输层剥去报文首部后</a:t>
            </a:r>
          </a:p>
          <a:p>
            <a:pPr algn="ctr" eaLnBrk="0" hangingPunct="0"/>
            <a:r>
              <a:rPr kumimoji="1" lang="zh-CN" altLang="en-US" sz="1867" b="1">
                <a:latin typeface="微软雅黑" panose="020B0503020204020204" pitchFamily="34" charset="-122"/>
                <a:ea typeface="微软雅黑" panose="020B0503020204020204" pitchFamily="34" charset="-122"/>
              </a:rPr>
              <a:t>把报文的数据部分交给应用层</a:t>
            </a:r>
          </a:p>
        </p:txBody>
      </p:sp>
      <p:grpSp>
        <p:nvGrpSpPr>
          <p:cNvPr id="47" name="Group 2"/>
          <p:cNvGrpSpPr/>
          <p:nvPr/>
        </p:nvGrpSpPr>
        <p:grpSpPr bwMode="auto">
          <a:xfrm>
            <a:off x="4637618" y="2859617"/>
            <a:ext cx="3166533" cy="338667"/>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1" name="Group 38"/>
          <p:cNvGrpSpPr/>
          <p:nvPr/>
        </p:nvGrpSpPr>
        <p:grpSpPr bwMode="auto">
          <a:xfrm>
            <a:off x="4637618" y="3403600"/>
            <a:ext cx="3166533" cy="338667"/>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组合 53"/>
          <p:cNvGrpSpPr/>
          <p:nvPr/>
        </p:nvGrpSpPr>
        <p:grpSpPr bwMode="auto">
          <a:xfrm>
            <a:off x="5219701" y="3014134"/>
            <a:ext cx="4754033" cy="529167"/>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
        <p:nvSpPr>
          <p:cNvPr id="57" name="Rectangle 40"/>
          <p:cNvSpPr>
            <a:spLocks noChangeArrowheads="1"/>
          </p:cNvSpPr>
          <p:nvPr/>
        </p:nvSpPr>
        <p:spPr bwMode="auto">
          <a:xfrm>
            <a:off x="4121151" y="3403600"/>
            <a:ext cx="516467" cy="33866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808E9-7349-4FE5-9D0C-1A8E1AE43189}"/>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EDBF3A4-3DAD-4123-A52C-76A6C075FD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1596" y="703159"/>
            <a:ext cx="4625155" cy="5789716"/>
          </a:xfrm>
        </p:spPr>
      </p:pic>
      <p:sp>
        <p:nvSpPr>
          <p:cNvPr id="6" name="文本框 5">
            <a:extLst>
              <a:ext uri="{FF2B5EF4-FFF2-40B4-BE49-F238E27FC236}">
                <a16:creationId xmlns:a16="http://schemas.microsoft.com/office/drawing/2014/main" id="{8204E056-377F-4FFC-8255-18B9787262B9}"/>
              </a:ext>
            </a:extLst>
          </p:cNvPr>
          <p:cNvSpPr txBox="1"/>
          <p:nvPr/>
        </p:nvSpPr>
        <p:spPr>
          <a:xfrm>
            <a:off x="5794174" y="6436484"/>
            <a:ext cx="6998506" cy="369332"/>
          </a:xfrm>
          <a:prstGeom prst="rect">
            <a:avLst/>
          </a:prstGeom>
          <a:noFill/>
        </p:spPr>
        <p:txBody>
          <a:bodyPr wrap="square" rtlCol="0">
            <a:spAutoFit/>
          </a:bodyPr>
          <a:lstStyle/>
          <a:p>
            <a:r>
              <a:rPr lang="zh-CN" altLang="en-US" dirty="0"/>
              <a:t>参考：</a:t>
            </a:r>
            <a:r>
              <a:rPr lang="en-US" altLang="zh-CN" dirty="0"/>
              <a:t>https://blog.csdn.net/yonggeit/article/details/72857630</a:t>
            </a:r>
            <a:endParaRPr lang="zh-CN" altLang="en-US" dirty="0"/>
          </a:p>
        </p:txBody>
      </p:sp>
    </p:spTree>
    <p:extLst>
      <p:ext uri="{BB962C8B-B14F-4D97-AF65-F5344CB8AC3E}">
        <p14:creationId xmlns:p14="http://schemas.microsoft.com/office/powerpoint/2010/main" val="1016095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40"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41" name="圆角矩形 40"/>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5656"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5657"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5658"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5659"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5660"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5661"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5662"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63"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64"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65"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66"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5667"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5668"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5669"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5670"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5671"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5672"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73"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74"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75"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5676"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5677"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5678"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5679"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5681"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5682" name="Text Box 35"/>
          <p:cNvSpPr txBox="1">
            <a:spLocks noChangeArrowheads="1"/>
          </p:cNvSpPr>
          <p:nvPr/>
        </p:nvSpPr>
        <p:spPr bwMode="auto">
          <a:xfrm>
            <a:off x="4470852" y="3344334"/>
            <a:ext cx="3485249"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7" b="1">
                <a:latin typeface="微软雅黑" panose="020B0503020204020204" pitchFamily="34" charset="-122"/>
                <a:ea typeface="微软雅黑" panose="020B0503020204020204" pitchFamily="34" charset="-122"/>
              </a:rPr>
              <a:t>应用层剥去应用层 </a:t>
            </a:r>
            <a:r>
              <a:rPr kumimoji="1" lang="en-US" altLang="zh-CN" sz="1867" b="1">
                <a:latin typeface="微软雅黑" panose="020B0503020204020204" pitchFamily="34" charset="-122"/>
                <a:ea typeface="微软雅黑" panose="020B0503020204020204" pitchFamily="34" charset="-122"/>
              </a:rPr>
              <a:t>PDU </a:t>
            </a:r>
            <a:r>
              <a:rPr kumimoji="1" lang="zh-CN" altLang="en-US" sz="1867" b="1">
                <a:latin typeface="微软雅黑" panose="020B0503020204020204" pitchFamily="34" charset="-122"/>
                <a:ea typeface="微软雅黑" panose="020B0503020204020204" pitchFamily="34" charset="-122"/>
              </a:rPr>
              <a:t>首部后</a:t>
            </a:r>
          </a:p>
          <a:p>
            <a:pPr algn="ctr" eaLnBrk="0" hangingPunct="0"/>
            <a:r>
              <a:rPr kumimoji="1" lang="zh-CN" altLang="en-US" sz="1867" b="1">
                <a:latin typeface="微软雅黑" panose="020B0503020204020204" pitchFamily="34" charset="-122"/>
                <a:ea typeface="微软雅黑" panose="020B0503020204020204" pitchFamily="34" charset="-122"/>
              </a:rPr>
              <a:t>把应用程序数据交给应用进程</a:t>
            </a:r>
          </a:p>
        </p:txBody>
      </p:sp>
      <p:sp>
        <p:nvSpPr>
          <p:cNvPr id="45" name="Rectangle 6"/>
          <p:cNvSpPr>
            <a:spLocks noChangeArrowheads="1"/>
          </p:cNvSpPr>
          <p:nvPr/>
        </p:nvSpPr>
        <p:spPr bwMode="auto">
          <a:xfrm>
            <a:off x="4893733" y="2398184"/>
            <a:ext cx="2652184" cy="33866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sp>
        <p:nvSpPr>
          <p:cNvPr id="46" name="Rectangle 42"/>
          <p:cNvSpPr>
            <a:spLocks noChangeArrowheads="1"/>
          </p:cNvSpPr>
          <p:nvPr/>
        </p:nvSpPr>
        <p:spPr bwMode="auto">
          <a:xfrm>
            <a:off x="4893733" y="2944284"/>
            <a:ext cx="2652184" cy="33866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67"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47" name="组合 46"/>
          <p:cNvGrpSpPr/>
          <p:nvPr/>
        </p:nvGrpSpPr>
        <p:grpSpPr bwMode="auto">
          <a:xfrm>
            <a:off x="5010151" y="2552701"/>
            <a:ext cx="4963583" cy="529167"/>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sz="2400" b="1"/>
            </a:p>
          </p:txBody>
        </p:sp>
      </p:grpSp>
      <p:sp>
        <p:nvSpPr>
          <p:cNvPr id="50" name="Rectangle 41"/>
          <p:cNvSpPr>
            <a:spLocks noChangeArrowheads="1"/>
          </p:cNvSpPr>
          <p:nvPr/>
        </p:nvSpPr>
        <p:spPr bwMode="auto">
          <a:xfrm>
            <a:off x="4379384" y="2944284"/>
            <a:ext cx="516467" cy="33866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67" b="1"/>
              <a:t>H</a:t>
            </a:r>
            <a:r>
              <a:rPr lang="en-US" altLang="zh-CN" sz="1867" b="1" baseline="-2500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673429" y="848785"/>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b="1"/>
          </a:p>
        </p:txBody>
      </p:sp>
      <p:sp>
        <p:nvSpPr>
          <p:cNvPr id="35" name="Rectangle 6"/>
          <p:cNvSpPr>
            <a:spLocks noChangeArrowheads="1"/>
          </p:cNvSpPr>
          <p:nvPr/>
        </p:nvSpPr>
        <p:spPr bwMode="auto">
          <a:xfrm>
            <a:off x="4096626" y="817033"/>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
        <p:nvSpPr>
          <p:cNvPr id="36" name="圆角矩形 35"/>
          <p:cNvSpPr/>
          <p:nvPr/>
        </p:nvSpPr>
        <p:spPr>
          <a:xfrm>
            <a:off x="673429" y="1463041"/>
            <a:ext cx="10738283" cy="43647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p>
        </p:txBody>
      </p:sp>
      <p:sp>
        <p:nvSpPr>
          <p:cNvPr id="5" name="AutoShape 4"/>
          <p:cNvSpPr>
            <a:spLocks noChangeArrowheads="1"/>
          </p:cNvSpPr>
          <p:nvPr/>
        </p:nvSpPr>
        <p:spPr bwMode="auto">
          <a:xfrm rot="16200000">
            <a:off x="6012393" y="1266826"/>
            <a:ext cx="361951" cy="845396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a:defRPr/>
            </a:pPr>
            <a:endParaRPr lang="zh-CN" altLang="en-US" sz="4267" b="1"/>
          </a:p>
        </p:txBody>
      </p:sp>
      <p:sp>
        <p:nvSpPr>
          <p:cNvPr id="156680" name="AutoShape 5"/>
          <p:cNvSpPr>
            <a:spLocks noChangeArrowheads="1"/>
          </p:cNvSpPr>
          <p:nvPr/>
        </p:nvSpPr>
        <p:spPr bwMode="auto">
          <a:xfrm>
            <a:off x="2281767" y="2732618"/>
            <a:ext cx="787400" cy="2601383"/>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6681" name="Text Box 6"/>
          <p:cNvSpPr txBox="1">
            <a:spLocks noChangeArrowheads="1"/>
          </p:cNvSpPr>
          <p:nvPr/>
        </p:nvSpPr>
        <p:spPr bwMode="auto">
          <a:xfrm>
            <a:off x="2633990" y="2825751"/>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6682" name="Text Box 7"/>
          <p:cNvSpPr txBox="1">
            <a:spLocks noChangeArrowheads="1"/>
          </p:cNvSpPr>
          <p:nvPr/>
        </p:nvSpPr>
        <p:spPr bwMode="auto">
          <a:xfrm>
            <a:off x="2633990" y="33316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6683" name="Text Box 8"/>
          <p:cNvSpPr txBox="1">
            <a:spLocks noChangeArrowheads="1"/>
          </p:cNvSpPr>
          <p:nvPr/>
        </p:nvSpPr>
        <p:spPr bwMode="auto">
          <a:xfrm>
            <a:off x="2633990" y="38015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6684" name="Text Box 9"/>
          <p:cNvSpPr txBox="1">
            <a:spLocks noChangeArrowheads="1"/>
          </p:cNvSpPr>
          <p:nvPr/>
        </p:nvSpPr>
        <p:spPr bwMode="auto">
          <a:xfrm>
            <a:off x="2633990" y="4288367"/>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6685" name="Text Box 10"/>
          <p:cNvSpPr txBox="1">
            <a:spLocks noChangeArrowheads="1"/>
          </p:cNvSpPr>
          <p:nvPr/>
        </p:nvSpPr>
        <p:spPr bwMode="auto">
          <a:xfrm>
            <a:off x="2633990" y="48302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6686" name="Freeform 11"/>
          <p:cNvSpPr/>
          <p:nvPr/>
        </p:nvSpPr>
        <p:spPr bwMode="auto">
          <a:xfrm>
            <a:off x="2281767" y="3255434"/>
            <a:ext cx="797984"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87" name="Freeform 12"/>
          <p:cNvSpPr/>
          <p:nvPr/>
        </p:nvSpPr>
        <p:spPr bwMode="auto">
          <a:xfrm>
            <a:off x="2290233" y="3754967"/>
            <a:ext cx="797984" cy="5291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88" name="Freeform 13"/>
          <p:cNvSpPr/>
          <p:nvPr/>
        </p:nvSpPr>
        <p:spPr bwMode="auto">
          <a:xfrm>
            <a:off x="2269067" y="4254500"/>
            <a:ext cx="819151" cy="52917"/>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89" name="Freeform 14"/>
          <p:cNvSpPr/>
          <p:nvPr/>
        </p:nvSpPr>
        <p:spPr bwMode="auto">
          <a:xfrm>
            <a:off x="2269067" y="4768851"/>
            <a:ext cx="810684" cy="52916"/>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90" name="AutoShape 15"/>
          <p:cNvSpPr>
            <a:spLocks noChangeArrowheads="1"/>
          </p:cNvSpPr>
          <p:nvPr/>
        </p:nvSpPr>
        <p:spPr bwMode="auto">
          <a:xfrm>
            <a:off x="9349317" y="2705101"/>
            <a:ext cx="787400" cy="2628900"/>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4267" b="1"/>
          </a:p>
        </p:txBody>
      </p:sp>
      <p:sp>
        <p:nvSpPr>
          <p:cNvPr id="156691" name="Text Box 16"/>
          <p:cNvSpPr txBox="1">
            <a:spLocks noChangeArrowheads="1"/>
          </p:cNvSpPr>
          <p:nvPr/>
        </p:nvSpPr>
        <p:spPr bwMode="auto">
          <a:xfrm>
            <a:off x="9320541" y="27813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5</a:t>
            </a:r>
          </a:p>
        </p:txBody>
      </p:sp>
      <p:sp>
        <p:nvSpPr>
          <p:cNvPr id="156692" name="Text Box 17"/>
          <p:cNvSpPr txBox="1">
            <a:spLocks noChangeArrowheads="1"/>
          </p:cNvSpPr>
          <p:nvPr/>
        </p:nvSpPr>
        <p:spPr bwMode="auto">
          <a:xfrm>
            <a:off x="9320541" y="33274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4</a:t>
            </a:r>
          </a:p>
        </p:txBody>
      </p:sp>
      <p:sp>
        <p:nvSpPr>
          <p:cNvPr id="156693" name="Text Box 18"/>
          <p:cNvSpPr txBox="1">
            <a:spLocks noChangeArrowheads="1"/>
          </p:cNvSpPr>
          <p:nvPr/>
        </p:nvSpPr>
        <p:spPr bwMode="auto">
          <a:xfrm>
            <a:off x="9329008" y="38100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3</a:t>
            </a:r>
          </a:p>
        </p:txBody>
      </p:sp>
      <p:sp>
        <p:nvSpPr>
          <p:cNvPr id="156694" name="Text Box 19"/>
          <p:cNvSpPr txBox="1">
            <a:spLocks noChangeArrowheads="1"/>
          </p:cNvSpPr>
          <p:nvPr/>
        </p:nvSpPr>
        <p:spPr bwMode="auto">
          <a:xfrm>
            <a:off x="9343824" y="4296833"/>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2</a:t>
            </a:r>
          </a:p>
        </p:txBody>
      </p:sp>
      <p:sp>
        <p:nvSpPr>
          <p:cNvPr id="156695" name="Text Box 20"/>
          <p:cNvSpPr txBox="1">
            <a:spLocks noChangeArrowheads="1"/>
          </p:cNvSpPr>
          <p:nvPr/>
        </p:nvSpPr>
        <p:spPr bwMode="auto">
          <a:xfrm>
            <a:off x="9320541" y="4787900"/>
            <a:ext cx="336952"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chemeClr val="bg1"/>
                </a:solidFill>
                <a:latin typeface="Arial" panose="020B0604020202020204" pitchFamily="34" charset="0"/>
              </a:rPr>
              <a:t>1</a:t>
            </a:r>
          </a:p>
        </p:txBody>
      </p:sp>
      <p:sp>
        <p:nvSpPr>
          <p:cNvPr id="156696" name="Freeform 21"/>
          <p:cNvSpPr/>
          <p:nvPr/>
        </p:nvSpPr>
        <p:spPr bwMode="auto">
          <a:xfrm>
            <a:off x="9349318" y="3225800"/>
            <a:ext cx="797983" cy="5291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97" name="Freeform 22"/>
          <p:cNvSpPr/>
          <p:nvPr/>
        </p:nvSpPr>
        <p:spPr bwMode="auto">
          <a:xfrm>
            <a:off x="9345085" y="3723218"/>
            <a:ext cx="797983" cy="55033"/>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98" name="Freeform 23"/>
          <p:cNvSpPr/>
          <p:nvPr/>
        </p:nvSpPr>
        <p:spPr bwMode="auto">
          <a:xfrm>
            <a:off x="9336618" y="4224867"/>
            <a:ext cx="819149" cy="508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699" name="Freeform 24"/>
          <p:cNvSpPr/>
          <p:nvPr/>
        </p:nvSpPr>
        <p:spPr bwMode="auto">
          <a:xfrm>
            <a:off x="9336617" y="4739217"/>
            <a:ext cx="810683" cy="508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56700" name="Text Box 29"/>
          <p:cNvSpPr txBox="1">
            <a:spLocks noChangeArrowheads="1"/>
          </p:cNvSpPr>
          <p:nvPr/>
        </p:nvSpPr>
        <p:spPr bwMode="auto">
          <a:xfrm>
            <a:off x="2089151"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1</a:t>
            </a:r>
          </a:p>
        </p:txBody>
      </p:sp>
      <p:sp>
        <p:nvSpPr>
          <p:cNvPr id="156701" name="AutoShape 30"/>
          <p:cNvSpPr>
            <a:spLocks noChangeArrowheads="1"/>
          </p:cNvSpPr>
          <p:nvPr/>
        </p:nvSpPr>
        <p:spPr bwMode="auto">
          <a:xfrm>
            <a:off x="9489017" y="2273300"/>
            <a:ext cx="643467" cy="48260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6702" name="AutoShape 32"/>
          <p:cNvSpPr>
            <a:spLocks noChangeArrowheads="1"/>
          </p:cNvSpPr>
          <p:nvPr/>
        </p:nvSpPr>
        <p:spPr bwMode="auto">
          <a:xfrm>
            <a:off x="2286000" y="2309285"/>
            <a:ext cx="645584" cy="484716"/>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267" b="1"/>
          </a:p>
        </p:txBody>
      </p:sp>
      <p:sp>
        <p:nvSpPr>
          <p:cNvPr id="156703" name="Text Box 33"/>
          <p:cNvSpPr txBox="1">
            <a:spLocks noChangeArrowheads="1"/>
          </p:cNvSpPr>
          <p:nvPr/>
        </p:nvSpPr>
        <p:spPr bwMode="auto">
          <a:xfrm>
            <a:off x="22453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1</a:t>
            </a:r>
            <a:endParaRPr kumimoji="1" lang="en-US" altLang="zh-CN" sz="2133"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9203267" y="1631951"/>
            <a:ext cx="982961"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 </a:t>
            </a:r>
            <a:r>
              <a:rPr kumimoji="1" lang="en-US" altLang="zh-CN" sz="2133" b="1">
                <a:solidFill>
                  <a:srgbClr val="0000FF"/>
                </a:solidFill>
                <a:latin typeface="微软雅黑" panose="020B0503020204020204" pitchFamily="34" charset="-122"/>
                <a:ea typeface="微软雅黑" panose="020B0503020204020204" pitchFamily="34" charset="-122"/>
              </a:rPr>
              <a:t>2</a:t>
            </a:r>
          </a:p>
        </p:txBody>
      </p:sp>
      <p:sp>
        <p:nvSpPr>
          <p:cNvPr id="156705" name="Text Box 33"/>
          <p:cNvSpPr txBox="1">
            <a:spLocks noChangeArrowheads="1"/>
          </p:cNvSpPr>
          <p:nvPr/>
        </p:nvSpPr>
        <p:spPr bwMode="auto">
          <a:xfrm>
            <a:off x="9458917" y="2326217"/>
            <a:ext cx="665567"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Arial" panose="020B0604020202020204" pitchFamily="34" charset="0"/>
              </a:rPr>
              <a:t>AP</a:t>
            </a:r>
            <a:r>
              <a:rPr kumimoji="1" lang="en-US" altLang="zh-CN" sz="2133" b="1" baseline="-25000">
                <a:solidFill>
                  <a:srgbClr val="0000FF"/>
                </a:solidFill>
                <a:latin typeface="Arial" panose="020B0604020202020204" pitchFamily="34" charset="0"/>
              </a:rPr>
              <a:t>2</a:t>
            </a:r>
          </a:p>
        </p:txBody>
      </p:sp>
      <p:sp>
        <p:nvSpPr>
          <p:cNvPr id="156706" name="AutoShape 30"/>
          <p:cNvSpPr>
            <a:spLocks noChangeArrowheads="1"/>
          </p:cNvSpPr>
          <p:nvPr/>
        </p:nvSpPr>
        <p:spPr bwMode="auto">
          <a:xfrm>
            <a:off x="5331885" y="1866901"/>
            <a:ext cx="3253316" cy="1011767"/>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sz="2400" b="1">
              <a:latin typeface="Tahoma" panose="020B0604030504040204" pitchFamily="34" charset="0"/>
            </a:endParaRPr>
          </a:p>
        </p:txBody>
      </p:sp>
      <p:sp>
        <p:nvSpPr>
          <p:cNvPr id="156707" name="Text Box 31"/>
          <p:cNvSpPr txBox="1">
            <a:spLocks noChangeArrowheads="1"/>
          </p:cNvSpPr>
          <p:nvPr/>
        </p:nvSpPr>
        <p:spPr bwMode="auto">
          <a:xfrm>
            <a:off x="5595643" y="2017185"/>
            <a:ext cx="2763898" cy="748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latin typeface="微软雅黑" panose="020B0503020204020204" pitchFamily="34" charset="-122"/>
                <a:ea typeface="微软雅黑" panose="020B0503020204020204" pitchFamily="34" charset="-122"/>
              </a:rPr>
              <a:t>我收到了 </a:t>
            </a:r>
            <a:r>
              <a:rPr kumimoji="1" lang="en-US" altLang="zh-CN" sz="2133" b="1">
                <a:latin typeface="微软雅黑" panose="020B0503020204020204" pitchFamily="34" charset="-122"/>
                <a:ea typeface="微软雅黑" panose="020B0503020204020204" pitchFamily="34" charset="-122"/>
              </a:rPr>
              <a:t>AP</a:t>
            </a:r>
            <a:r>
              <a:rPr kumimoji="1" lang="en-US" altLang="zh-CN" sz="2133" b="1" baseline="-25000">
                <a:latin typeface="微软雅黑" panose="020B0503020204020204" pitchFamily="34" charset="-122"/>
                <a:ea typeface="微软雅黑" panose="020B0503020204020204" pitchFamily="34" charset="-122"/>
              </a:rPr>
              <a:t>1</a:t>
            </a:r>
            <a:r>
              <a:rPr kumimoji="1" lang="en-US" altLang="zh-CN" sz="2133" b="1">
                <a:latin typeface="微软雅黑" panose="020B0503020204020204" pitchFamily="34" charset="-122"/>
                <a:ea typeface="微软雅黑" panose="020B0503020204020204" pitchFamily="34" charset="-122"/>
              </a:rPr>
              <a:t> </a:t>
            </a:r>
            <a:r>
              <a:rPr kumimoji="1" lang="zh-CN" altLang="en-US" sz="2133" b="1">
                <a:latin typeface="微软雅黑" panose="020B0503020204020204" pitchFamily="34" charset="-122"/>
                <a:ea typeface="微软雅黑" panose="020B0503020204020204" pitchFamily="34" charset="-122"/>
              </a:rPr>
              <a:t>发来的</a:t>
            </a:r>
          </a:p>
          <a:p>
            <a:pPr algn="ctr" eaLnBrk="0" hangingPunct="0"/>
            <a:r>
              <a:rPr kumimoji="1" lang="zh-CN" altLang="en-US" sz="2133" b="1">
                <a:latin typeface="微软雅黑" panose="020B0503020204020204" pitchFamily="34" charset="-122"/>
                <a:ea typeface="微软雅黑" panose="020B0503020204020204" pitchFamily="34" charset="-122"/>
              </a:rPr>
              <a:t>应用程序数据！</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73430" y="901219"/>
            <a:ext cx="10845143" cy="491436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grpSp>
        <p:nvGrpSpPr>
          <p:cNvPr id="75783" name="组合 62"/>
          <p:cNvGrpSpPr/>
          <p:nvPr/>
        </p:nvGrpSpPr>
        <p:grpSpPr bwMode="auto">
          <a:xfrm>
            <a:off x="2289246" y="1202267"/>
            <a:ext cx="7501324" cy="4262967"/>
            <a:chOff x="1105404" y="828844"/>
            <a:chExt cx="6901651" cy="3921427"/>
          </a:xfrm>
        </p:grpSpPr>
        <p:grpSp>
          <p:nvGrpSpPr>
            <p:cNvPr id="75784" name="组合 4"/>
            <p:cNvGrpSpPr/>
            <p:nvPr/>
          </p:nvGrpSpPr>
          <p:grpSpPr bwMode="auto">
            <a:xfrm>
              <a:off x="1105404" y="960352"/>
              <a:ext cx="6901651" cy="3532960"/>
              <a:chOff x="-711021" y="424192"/>
              <a:chExt cx="10603011" cy="5536362"/>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2400"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19" name="Text Box 25"/>
              <p:cNvSpPr txBox="1">
                <a:spLocks noChangeArrowheads="1"/>
              </p:cNvSpPr>
              <p:nvPr/>
            </p:nvSpPr>
            <p:spPr bwMode="auto">
              <a:xfrm>
                <a:off x="-711021" y="3523621"/>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59870" y="4300539"/>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918993" y="424192"/>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48215" y="618740"/>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80139" y="5413276"/>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a typeface="宋体" panose="02010600030101010101" pitchFamily="2" charset="-122"/>
                </a:endParaRPr>
              </a:p>
            </p:txBody>
          </p:sp>
          <p:sp>
            <p:nvSpPr>
              <p:cNvPr id="75825" name="Text Box 31"/>
              <p:cNvSpPr txBox="1">
                <a:spLocks noChangeArrowheads="1"/>
              </p:cNvSpPr>
              <p:nvPr/>
            </p:nvSpPr>
            <p:spPr bwMode="auto">
              <a:xfrm>
                <a:off x="9214057" y="2215125"/>
                <a:ext cx="677933" cy="54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7" b="1">
                    <a:solidFill>
                      <a:prstClr val="black"/>
                    </a:solidFill>
                    <a:latin typeface="微软雅黑" panose="020B0503020204020204" pitchFamily="34" charset="-122"/>
                    <a:ea typeface="微软雅黑" panose="020B0503020204020204" pitchFamily="34" charset="-122"/>
                  </a:rPr>
                  <a:t>H</a:t>
                </a:r>
                <a:r>
                  <a:rPr kumimoji="1" lang="en-US" altLang="zh-CN" sz="1867" b="1" baseline="-25000">
                    <a:solidFill>
                      <a:prstClr val="black"/>
                    </a:solidFill>
                    <a:latin typeface="微软雅黑" panose="020B0503020204020204" pitchFamily="34" charset="-122"/>
                    <a:ea typeface="微软雅黑" panose="020B0503020204020204" pitchFamily="34" charset="-122"/>
                  </a:rPr>
                  <a:t>6</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81466" y="1709779"/>
                <a:ext cx="1423390"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black"/>
                  </a:solidFill>
                  <a:ea typeface="宋体" panose="02010600030101010101" pitchFamily="2" charset="-122"/>
                </a:endParaRPr>
              </a:p>
            </p:txBody>
          </p:sp>
          <p:sp>
            <p:nvSpPr>
              <p:cNvPr id="75834" name="Text Box 47"/>
              <p:cNvSpPr txBox="1">
                <a:spLocks noChangeArrowheads="1"/>
              </p:cNvSpPr>
              <p:nvPr/>
            </p:nvSpPr>
            <p:spPr bwMode="auto">
              <a:xfrm>
                <a:off x="3220536" y="3398623"/>
                <a:ext cx="551047"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93522" y="2562224"/>
                <a:ext cx="483073"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315424" y="1754931"/>
                <a:ext cx="566908"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631825" y="1406665"/>
                <a:ext cx="526125"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67318" y="4578350"/>
                <a:ext cx="521592"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133" b="1">
                    <a:solidFill>
                      <a:srgbClr val="0000FF"/>
                    </a:solidFill>
                    <a:latin typeface="微软雅黑" panose="020B0503020204020204" pitchFamily="34" charset="-122"/>
                    <a:ea typeface="微软雅黑" panose="020B0503020204020204" pitchFamily="34" charset="-122"/>
                  </a:rPr>
                  <a:t>C</a:t>
                </a: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prstClr val="black"/>
                  </a:solidFill>
                  <a:ea typeface="宋体" panose="02010600030101010101" pitchFamily="2" charset="-122"/>
                </a:endParaRPr>
              </a:p>
            </p:txBody>
          </p:sp>
          <p:sp>
            <p:nvSpPr>
              <p:cNvPr id="75841" name="Text Box 74"/>
              <p:cNvSpPr txBox="1">
                <a:spLocks noChangeArrowheads="1"/>
              </p:cNvSpPr>
              <p:nvPr/>
            </p:nvSpPr>
            <p:spPr bwMode="auto">
              <a:xfrm>
                <a:off x="-246437" y="2916786"/>
                <a:ext cx="1035933" cy="60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2133"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5" y="828844"/>
              <a:ext cx="1683105" cy="38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2133" b="1">
                  <a:solidFill>
                    <a:srgbClr val="0000FF"/>
                  </a:solidFill>
                  <a:latin typeface="微软雅黑" panose="020B0503020204020204" pitchFamily="34" charset="-122"/>
                  <a:ea typeface="微软雅黑" panose="020B0503020204020204" pitchFamily="34" charset="-122"/>
                </a:rPr>
                <a:t>网络核心部分</a:t>
              </a:r>
            </a:p>
          </p:txBody>
        </p: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1F13E836-AB4F-4C40-B5FE-C3211549A345}"/>
              </a:ext>
            </a:extLst>
          </p:cNvPr>
          <p:cNvSpPr txBox="1"/>
          <p:nvPr/>
        </p:nvSpPr>
        <p:spPr>
          <a:xfrm>
            <a:off x="936275" y="1098155"/>
            <a:ext cx="3051305" cy="369332"/>
          </a:xfrm>
          <a:prstGeom prst="rect">
            <a:avLst/>
          </a:prstGeom>
          <a:noFill/>
        </p:spPr>
        <p:txBody>
          <a:bodyPr wrap="square" rtlCol="0">
            <a:spAutoFit/>
          </a:bodyPr>
          <a:lstStyle/>
          <a:p>
            <a:r>
              <a:rPr lang="zh-CN" altLang="en-US" dirty="0"/>
              <a:t>在实际网络中对各分层介绍</a:t>
            </a:r>
          </a:p>
        </p:txBody>
      </p:sp>
    </p:spTree>
    <p:extLst>
      <p:ext uri="{BB962C8B-B14F-4D97-AF65-F5344CB8AC3E}">
        <p14:creationId xmlns:p14="http://schemas.microsoft.com/office/powerpoint/2010/main" val="3779018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68"/>
          <p:cNvSpPr>
            <a:spLocks noChangeArrowheads="1"/>
          </p:cNvSpPr>
          <p:nvPr/>
        </p:nvSpPr>
        <p:spPr bwMode="auto">
          <a:xfrm>
            <a:off x="673429" y="1641856"/>
            <a:ext cx="10738283" cy="398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a:lnSpc>
                <a:spcPts val="4400"/>
              </a:lnSpc>
              <a:buClr>
                <a:srgbClr val="0070C0"/>
              </a:buClr>
              <a:buFont typeface="Wingdings" panose="05000000000000000000" pitchFamily="2" charset="2"/>
              <a:buChar char="l"/>
            </a:pPr>
            <a:r>
              <a:rPr lang="en-US" altLang="zh-CN" sz="2667" b="1" dirty="0">
                <a:latin typeface="微软雅黑" panose="020B0503020204020204" pitchFamily="34" charset="-122"/>
                <a:ea typeface="微软雅黑" panose="020B0503020204020204" pitchFamily="34" charset="-122"/>
              </a:rPr>
              <a:t>OSI </a:t>
            </a:r>
            <a:r>
              <a:rPr lang="zh-CN" altLang="zh-CN" sz="2667" b="1" dirty="0">
                <a:latin typeface="微软雅黑" panose="020B0503020204020204" pitchFamily="34" charset="-122"/>
                <a:ea typeface="微软雅黑" panose="020B0503020204020204" pitchFamily="34" charset="-122"/>
              </a:rPr>
              <a:t>参考模型把对等层次之间传送的数据单位称为该层的</a:t>
            </a:r>
            <a:r>
              <a:rPr lang="zh-CN" altLang="zh-CN" sz="2667" b="1" dirty="0">
                <a:solidFill>
                  <a:srgbClr val="0000FF"/>
                </a:solidFill>
                <a:latin typeface="微软雅黑" panose="020B0503020204020204" pitchFamily="34" charset="-122"/>
                <a:ea typeface="微软雅黑" panose="020B0503020204020204" pitchFamily="34" charset="-122"/>
              </a:rPr>
              <a:t>协议数据单元</a:t>
            </a:r>
            <a:r>
              <a:rPr lang="en-US" altLang="zh-CN" sz="2667" b="1" dirty="0">
                <a:solidFill>
                  <a:srgbClr val="0000FF"/>
                </a:solidFill>
                <a:latin typeface="微软雅黑" panose="020B0503020204020204" pitchFamily="34" charset="-122"/>
                <a:ea typeface="微软雅黑" panose="020B0503020204020204" pitchFamily="34" charset="-122"/>
              </a:rPr>
              <a:t> PDU </a:t>
            </a:r>
            <a:r>
              <a:rPr lang="en-US" altLang="zh-CN" sz="2667" b="1" dirty="0">
                <a:latin typeface="微软雅黑" panose="020B0503020204020204" pitchFamily="34" charset="-122"/>
                <a:ea typeface="微软雅黑" panose="020B0503020204020204" pitchFamily="34" charset="-122"/>
              </a:rPr>
              <a:t>(Protocol Data Unit)</a:t>
            </a:r>
            <a:r>
              <a:rPr lang="zh-CN" altLang="zh-CN" sz="2667" b="1" dirty="0">
                <a:latin typeface="微软雅黑" panose="020B0503020204020204" pitchFamily="34" charset="-122"/>
                <a:ea typeface="微软雅黑" panose="020B0503020204020204" pitchFamily="34" charset="-122"/>
              </a:rPr>
              <a:t>。这个名词现已被许多非</a:t>
            </a:r>
            <a:r>
              <a:rPr lang="en-US" altLang="zh-CN" sz="2667" b="1" dirty="0">
                <a:latin typeface="微软雅黑" panose="020B0503020204020204" pitchFamily="34" charset="-122"/>
                <a:ea typeface="微软雅黑" panose="020B0503020204020204" pitchFamily="34" charset="-122"/>
              </a:rPr>
              <a:t> OSI </a:t>
            </a:r>
            <a:r>
              <a:rPr lang="zh-CN" altLang="zh-CN" sz="2667" b="1" dirty="0">
                <a:latin typeface="微软雅黑" panose="020B0503020204020204" pitchFamily="34" charset="-122"/>
                <a:ea typeface="微软雅黑" panose="020B0503020204020204" pitchFamily="34" charset="-122"/>
              </a:rPr>
              <a:t>标准采用。</a:t>
            </a:r>
          </a:p>
          <a:p>
            <a:pPr marL="457189" indent="-457189">
              <a:lnSpc>
                <a:spcPts val="4400"/>
              </a:lnSpc>
              <a:buClr>
                <a:srgbClr val="0070C0"/>
              </a:buClr>
              <a:buFont typeface="Wingdings" panose="05000000000000000000" pitchFamily="2" charset="2"/>
              <a:buChar char="l"/>
            </a:pPr>
            <a:r>
              <a:rPr lang="zh-CN" altLang="zh-CN" sz="2667" b="1" dirty="0">
                <a:latin typeface="微软雅黑" panose="020B0503020204020204" pitchFamily="34" charset="-122"/>
                <a:ea typeface="微软雅黑" panose="020B0503020204020204" pitchFamily="34" charset="-122"/>
              </a:rPr>
              <a:t>任何两个同样的层次把数据（即数据单元加上控制信息）通过水平虚线直接传递给对方。这就是所谓的“</a:t>
            </a:r>
            <a:r>
              <a:rPr lang="zh-CN" altLang="zh-CN" sz="2667" b="1" dirty="0">
                <a:solidFill>
                  <a:srgbClr val="0000FF"/>
                </a:solidFill>
                <a:latin typeface="微软雅黑" panose="020B0503020204020204" pitchFamily="34" charset="-122"/>
                <a:ea typeface="微软雅黑" panose="020B0503020204020204" pitchFamily="34" charset="-122"/>
              </a:rPr>
              <a:t>对等层</a:t>
            </a:r>
            <a:r>
              <a:rPr lang="zh-CN" altLang="zh-CN" sz="2667" b="1" dirty="0">
                <a:latin typeface="微软雅黑" panose="020B0503020204020204" pitchFamily="34" charset="-122"/>
                <a:ea typeface="微软雅黑" panose="020B0503020204020204" pitchFamily="34" charset="-122"/>
              </a:rPr>
              <a:t>”</a:t>
            </a:r>
            <a:r>
              <a:rPr lang="en-US" altLang="zh-CN" sz="2667" b="1" dirty="0">
                <a:latin typeface="微软雅黑" panose="020B0503020204020204" pitchFamily="34" charset="-122"/>
                <a:ea typeface="微软雅黑" panose="020B0503020204020204" pitchFamily="34" charset="-122"/>
              </a:rPr>
              <a:t>(peer layers)</a:t>
            </a:r>
            <a:r>
              <a:rPr lang="zh-CN" altLang="zh-CN" sz="2667" b="1" dirty="0">
                <a:latin typeface="微软雅黑" panose="020B0503020204020204" pitchFamily="34" charset="-122"/>
                <a:ea typeface="微软雅黑" panose="020B0503020204020204" pitchFamily="34" charset="-122"/>
              </a:rPr>
              <a:t>之间的通信。</a:t>
            </a:r>
            <a:endParaRPr lang="en-US" altLang="zh-CN" sz="2667" b="1" dirty="0">
              <a:latin typeface="微软雅黑" panose="020B0503020204020204" pitchFamily="34" charset="-122"/>
              <a:ea typeface="微软雅黑" panose="020B0503020204020204" pitchFamily="34" charset="-122"/>
            </a:endParaRPr>
          </a:p>
          <a:p>
            <a:pPr marL="457189" indent="-457189">
              <a:lnSpc>
                <a:spcPts val="4400"/>
              </a:lnSpc>
              <a:buClr>
                <a:srgbClr val="0070C0"/>
              </a:buClr>
              <a:buFont typeface="Wingdings" panose="05000000000000000000" pitchFamily="2" charset="2"/>
              <a:buChar char="l"/>
            </a:pPr>
            <a:r>
              <a:rPr lang="zh-CN" altLang="zh-CN" sz="2667" b="1" dirty="0">
                <a:solidFill>
                  <a:srgbClr val="0000FF"/>
                </a:solidFill>
                <a:latin typeface="微软雅黑" panose="020B0503020204020204" pitchFamily="34" charset="-122"/>
                <a:ea typeface="微软雅黑" panose="020B0503020204020204" pitchFamily="34" charset="-122"/>
              </a:rPr>
              <a:t>各层协议</a:t>
            </a:r>
            <a:r>
              <a:rPr lang="zh-CN" altLang="zh-CN" sz="2667" b="1" dirty="0">
                <a:latin typeface="微软雅黑" panose="020B0503020204020204" pitchFamily="34" charset="-122"/>
                <a:ea typeface="微软雅黑" panose="020B0503020204020204" pitchFamily="34" charset="-122"/>
              </a:rPr>
              <a:t>实际上就是在各个对等层之间传递数据时的各项规定。</a:t>
            </a:r>
            <a:endParaRPr lang="zh-CN" altLang="en-US" sz="2667"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673429" y="1104817"/>
            <a:ext cx="10738283" cy="4699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6" name="Rectangle 6"/>
          <p:cNvSpPr>
            <a:spLocks noChangeArrowheads="1"/>
          </p:cNvSpPr>
          <p:nvPr/>
        </p:nvSpPr>
        <p:spPr bwMode="auto">
          <a:xfrm>
            <a:off x="4096626" y="1073065"/>
            <a:ext cx="410881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667" b="1">
                <a:solidFill>
                  <a:schemeClr val="bg1"/>
                </a:solidFill>
                <a:ea typeface="微软雅黑" panose="020B0503020204020204" pitchFamily="34" charset="-122"/>
              </a:rPr>
              <a:t>主机 </a:t>
            </a:r>
            <a:r>
              <a:rPr lang="en-US" altLang="zh-CN" sz="2667" b="1">
                <a:solidFill>
                  <a:schemeClr val="bg1"/>
                </a:solidFill>
                <a:ea typeface="微软雅黑" panose="020B0503020204020204" pitchFamily="34" charset="-122"/>
              </a:rPr>
              <a:t>1 </a:t>
            </a:r>
            <a:r>
              <a:rPr lang="zh-CN" altLang="en-US" sz="2667" b="1">
                <a:solidFill>
                  <a:schemeClr val="bg1"/>
                </a:solidFill>
                <a:ea typeface="微软雅黑" panose="020B0503020204020204" pitchFamily="34" charset="-122"/>
              </a:rPr>
              <a:t>向主机 </a:t>
            </a:r>
            <a:r>
              <a:rPr lang="en-US" altLang="zh-CN" sz="2667" b="1">
                <a:solidFill>
                  <a:schemeClr val="bg1"/>
                </a:solidFill>
                <a:ea typeface="微软雅黑" panose="020B0503020204020204" pitchFamily="34" charset="-122"/>
              </a:rPr>
              <a:t>2 </a:t>
            </a:r>
            <a:r>
              <a:rPr lang="zh-CN" altLang="en-US" sz="2667" b="1">
                <a:solidFill>
                  <a:schemeClr val="bg1"/>
                </a:solidFill>
                <a:ea typeface="微软雅黑" panose="020B0503020204020204" pitchFamily="34" charset="-122"/>
              </a:rPr>
              <a:t>发送数据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6859" y="1496249"/>
            <a:ext cx="11007940" cy="3418180"/>
          </a:xfrm>
          <a:prstGeom prst="rect">
            <a:avLst/>
          </a:prstGeom>
        </p:spPr>
        <p:txBody>
          <a:bodyPr wrap="square">
            <a:spAutoFit/>
          </a:bodyPr>
          <a:lstStyle/>
          <a:p>
            <a:pPr marL="476239" indent="-476239" eaLnBrk="0" hangingPunct="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为了更有效地转发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数据报和提高交付成功的机会，在网际层使用了网际控制报文协议 </a:t>
            </a:r>
            <a:r>
              <a:rPr lang="en-US" altLang="zh-CN" sz="2667" b="1" dirty="0">
                <a:latin typeface="微软雅黑" pitchFamily="34" charset="-122"/>
                <a:ea typeface="微软雅黑" pitchFamily="34" charset="-122"/>
              </a:rPr>
              <a:t>ICMP (Internet Control Message Protocol)</a:t>
            </a:r>
            <a:r>
              <a:rPr lang="zh-CN" altLang="en-US" sz="2667" b="1" dirty="0">
                <a:latin typeface="微软雅黑" pitchFamily="34" charset="-122"/>
                <a:ea typeface="微软雅黑" pitchFamily="34" charset="-122"/>
              </a:rPr>
              <a:t>。</a:t>
            </a:r>
          </a:p>
          <a:p>
            <a:pPr marL="476239" indent="-476239" eaLnBrk="0" hangingPunct="0">
              <a:lnSpc>
                <a:spcPts val="4400"/>
              </a:lnSpc>
              <a:buClr>
                <a:srgbClr val="0070C0"/>
              </a:buClr>
              <a:buFont typeface="Wingdings" pitchFamily="2" charset="2"/>
              <a:buChar char="l"/>
            </a:pPr>
            <a:r>
              <a:rPr lang="en-US" altLang="zh-CN" sz="2667" b="1" dirty="0">
                <a:latin typeface="微软雅黑" pitchFamily="34" charset="-122"/>
                <a:ea typeface="微软雅黑" pitchFamily="34" charset="-122"/>
              </a:rPr>
              <a:t>ICMP </a:t>
            </a:r>
            <a:r>
              <a:rPr lang="zh-CN" altLang="en-US" sz="2667" b="1" dirty="0">
                <a:latin typeface="微软雅黑" pitchFamily="34" charset="-122"/>
                <a:ea typeface="微软雅黑" pitchFamily="34" charset="-122"/>
              </a:rPr>
              <a:t>是互联网的标准协议。</a:t>
            </a:r>
          </a:p>
          <a:p>
            <a:pPr marL="476239" indent="-476239" eaLnBrk="0" hangingPunct="0">
              <a:lnSpc>
                <a:spcPts val="4400"/>
              </a:lnSpc>
              <a:buClr>
                <a:srgbClr val="0070C0"/>
              </a:buClr>
              <a:buFont typeface="Wingdings" pitchFamily="2" charset="2"/>
              <a:buChar char="l"/>
            </a:pPr>
            <a:r>
              <a:rPr lang="en-US" altLang="zh-CN" sz="2667" b="1" dirty="0">
                <a:latin typeface="微软雅黑" pitchFamily="34" charset="-122"/>
                <a:ea typeface="微软雅黑" pitchFamily="34" charset="-122"/>
              </a:rPr>
              <a:t>ICMP </a:t>
            </a:r>
            <a:r>
              <a:rPr lang="zh-CN" altLang="en-US" sz="2667" b="1" dirty="0">
                <a:latin typeface="微软雅黑" pitchFamily="34" charset="-122"/>
                <a:ea typeface="微软雅黑" pitchFamily="34" charset="-122"/>
              </a:rPr>
              <a:t>允许主机或路由器报告差错情况和提供有关异常情况的报告。</a:t>
            </a:r>
          </a:p>
          <a:p>
            <a:pPr marL="476239" indent="-476239" eaLnBrk="0" hangingPunct="0">
              <a:lnSpc>
                <a:spcPts val="4400"/>
              </a:lnSpc>
              <a:buClr>
                <a:srgbClr val="0070C0"/>
              </a:buClr>
              <a:buFont typeface="Wingdings" pitchFamily="2" charset="2"/>
              <a:buChar char="l"/>
            </a:pPr>
            <a:r>
              <a:rPr lang="zh-CN" altLang="en-US" sz="2667" b="1" dirty="0">
                <a:latin typeface="微软雅黑" pitchFamily="34" charset="-122"/>
                <a:ea typeface="微软雅黑" pitchFamily="34" charset="-122"/>
              </a:rPr>
              <a:t>但 </a:t>
            </a:r>
            <a:r>
              <a:rPr lang="en-US" altLang="zh-CN" sz="2667" b="1" dirty="0">
                <a:latin typeface="微软雅黑" pitchFamily="34" charset="-122"/>
                <a:ea typeface="微软雅黑" pitchFamily="34" charset="-122"/>
              </a:rPr>
              <a:t>ICMP </a:t>
            </a:r>
            <a:r>
              <a:rPr lang="zh-CN" altLang="en-US" sz="2667" b="1" dirty="0">
                <a:latin typeface="微软雅黑" pitchFamily="34" charset="-122"/>
                <a:ea typeface="微软雅黑" pitchFamily="34" charset="-122"/>
              </a:rPr>
              <a:t>不是高层协议（看起来好像是高层协议，因为 </a:t>
            </a:r>
            <a:r>
              <a:rPr lang="en-US" altLang="zh-CN" sz="2667" b="1" dirty="0">
                <a:latin typeface="微软雅黑" pitchFamily="34" charset="-122"/>
                <a:ea typeface="微软雅黑" pitchFamily="34" charset="-122"/>
              </a:rPr>
              <a:t>ICMP </a:t>
            </a:r>
            <a:r>
              <a:rPr lang="zh-CN" altLang="en-US" sz="2667" b="1" dirty="0">
                <a:latin typeface="微软雅黑" pitchFamily="34" charset="-122"/>
                <a:ea typeface="微软雅黑" pitchFamily="34" charset="-122"/>
              </a:rPr>
              <a:t>报文是装在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数据报中，作为其中的数据部分），而是 </a:t>
            </a:r>
            <a:r>
              <a:rPr lang="en-US" altLang="zh-CN" sz="2667" b="1" dirty="0">
                <a:latin typeface="微软雅黑" pitchFamily="34" charset="-122"/>
                <a:ea typeface="微软雅黑" pitchFamily="34" charset="-122"/>
              </a:rPr>
              <a:t>IP </a:t>
            </a:r>
            <a:r>
              <a:rPr lang="zh-CN" altLang="en-US" sz="2667" b="1" dirty="0">
                <a:latin typeface="微软雅黑" pitchFamily="34" charset="-122"/>
                <a:ea typeface="微软雅黑" pitchFamily="34" charset="-122"/>
              </a:rPr>
              <a:t>层的协议。</a:t>
            </a:r>
          </a:p>
        </p:txBody>
      </p:sp>
      <p:sp>
        <p:nvSpPr>
          <p:cNvPr id="5" name="AutoShape 5"/>
          <p:cNvSpPr>
            <a:spLocks noChangeArrowheads="1"/>
          </p:cNvSpPr>
          <p:nvPr/>
        </p:nvSpPr>
        <p:spPr bwMode="auto">
          <a:xfrm>
            <a:off x="726859" y="1008793"/>
            <a:ext cx="10738283" cy="518295"/>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sz="2400">
              <a:latin typeface="宋体" charset="-122"/>
            </a:endParaRPr>
          </a:p>
        </p:txBody>
      </p:sp>
      <p:sp>
        <p:nvSpPr>
          <p:cNvPr id="6" name="Rectangle 6"/>
          <p:cNvSpPr>
            <a:spLocks noChangeArrowheads="1"/>
          </p:cNvSpPr>
          <p:nvPr/>
        </p:nvSpPr>
        <p:spPr bwMode="auto">
          <a:xfrm>
            <a:off x="2875964" y="952431"/>
            <a:ext cx="64438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rgbClr val="FFFF00"/>
                </a:solidFill>
                <a:latin typeface="微软雅黑" pitchFamily="34" charset="-122"/>
                <a:ea typeface="微软雅黑" pitchFamily="34" charset="-122"/>
              </a:rPr>
              <a:t>4.4  </a:t>
            </a:r>
            <a:r>
              <a:rPr lang="zh-CN" altLang="en-US" sz="3200" b="1" dirty="0">
                <a:solidFill>
                  <a:schemeClr val="bg1"/>
                </a:solidFill>
                <a:latin typeface="微软雅黑" pitchFamily="34" charset="-122"/>
                <a:ea typeface="微软雅黑" pitchFamily="34" charset="-122"/>
              </a:rPr>
              <a:t>网际控制报文协议 </a:t>
            </a:r>
            <a:r>
              <a:rPr lang="en-US" altLang="zh-CN" sz="3200" b="1" dirty="0">
                <a:solidFill>
                  <a:schemeClr val="bg1"/>
                </a:solidFill>
                <a:latin typeface="微软雅黑" pitchFamily="34" charset="-122"/>
                <a:ea typeface="微软雅黑" pitchFamily="34" charset="-122"/>
              </a:rPr>
              <a:t>ICMP </a:t>
            </a:r>
          </a:p>
        </p:txBody>
      </p:sp>
    </p:spTree>
    <p:extLst>
      <p:ext uri="{BB962C8B-B14F-4D97-AF65-F5344CB8AC3E}">
        <p14:creationId xmlns:p14="http://schemas.microsoft.com/office/powerpoint/2010/main" val="920107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26859" y="1560577"/>
            <a:ext cx="10738283" cy="4267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AutoShape 5"/>
          <p:cNvSpPr>
            <a:spLocks noChangeArrowheads="1"/>
          </p:cNvSpPr>
          <p:nvPr/>
        </p:nvSpPr>
        <p:spPr bwMode="auto">
          <a:xfrm>
            <a:off x="726859" y="889002"/>
            <a:ext cx="10738283" cy="518295"/>
          </a:xfrm>
          <a:prstGeom prst="roundRect">
            <a:avLst>
              <a:gd name="adj" fmla="val 16667"/>
            </a:avLst>
          </a:prstGeom>
          <a:solidFill>
            <a:srgbClr val="0089FA"/>
          </a:solidFill>
          <a:ln>
            <a:noFill/>
          </a:ln>
          <a:effectLst/>
        </p:spPr>
        <p:txBody>
          <a:bodyPr wrap="none" anchor="ctr"/>
          <a:lstStyle/>
          <a:p>
            <a:endParaRPr lang="zh-CN" altLang="en-US" sz="2400"/>
          </a:p>
        </p:txBody>
      </p:sp>
      <p:sp>
        <p:nvSpPr>
          <p:cNvPr id="7" name="Rectangle 6"/>
          <p:cNvSpPr>
            <a:spLocks noChangeArrowheads="1"/>
          </p:cNvSpPr>
          <p:nvPr/>
        </p:nvSpPr>
        <p:spPr bwMode="auto">
          <a:xfrm>
            <a:off x="4303685" y="846241"/>
            <a:ext cx="35846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itchFamily="34" charset="-122"/>
                <a:ea typeface="微软雅黑" pitchFamily="34" charset="-122"/>
              </a:rPr>
              <a:t>ICMP </a:t>
            </a:r>
            <a:r>
              <a:rPr lang="zh-CN" altLang="en-US" sz="3200" b="1" dirty="0">
                <a:solidFill>
                  <a:schemeClr val="bg1"/>
                </a:solidFill>
                <a:latin typeface="微软雅黑" pitchFamily="34" charset="-122"/>
                <a:ea typeface="微软雅黑" pitchFamily="34" charset="-122"/>
              </a:rPr>
              <a:t>报文的格式 </a:t>
            </a:r>
          </a:p>
        </p:txBody>
      </p:sp>
      <p:sp>
        <p:nvSpPr>
          <p:cNvPr id="9" name="AutoShape 31"/>
          <p:cNvSpPr>
            <a:spLocks noChangeArrowheads="1"/>
          </p:cNvSpPr>
          <p:nvPr/>
        </p:nvSpPr>
        <p:spPr bwMode="auto">
          <a:xfrm rot="5400000">
            <a:off x="3160823" y="4798117"/>
            <a:ext cx="302127" cy="530520"/>
          </a:xfrm>
          <a:prstGeom prst="downArrow">
            <a:avLst>
              <a:gd name="adj1" fmla="val 47222"/>
              <a:gd name="adj2" fmla="val 83745"/>
            </a:avLst>
          </a:prstGeom>
          <a:solidFill>
            <a:srgbClr val="00FFFF"/>
          </a:solidFill>
          <a:ln w="9525">
            <a:solidFill>
              <a:schemeClr val="tx1"/>
            </a:solidFill>
            <a:miter lim="800000"/>
            <a:headEnd/>
            <a:tailEnd/>
          </a:ln>
          <a:effectLst/>
        </p:spPr>
        <p:txBody>
          <a:bodyPr vert="eaVert" wrap="none" anchor="ctr"/>
          <a:lstStyle/>
          <a:p>
            <a:pPr algn="ctr"/>
            <a:endParaRPr lang="zh-CN" altLang="en-US" sz="1867" b="1">
              <a:latin typeface="微软雅黑" pitchFamily="34" charset="-122"/>
              <a:ea typeface="微软雅黑" pitchFamily="34" charset="-122"/>
            </a:endParaRPr>
          </a:p>
        </p:txBody>
      </p:sp>
      <p:sp>
        <p:nvSpPr>
          <p:cNvPr id="10" name="Rectangle 2"/>
          <p:cNvSpPr>
            <a:spLocks noChangeArrowheads="1"/>
          </p:cNvSpPr>
          <p:nvPr/>
        </p:nvSpPr>
        <p:spPr bwMode="auto">
          <a:xfrm>
            <a:off x="3546574" y="4877454"/>
            <a:ext cx="4812447" cy="408369"/>
          </a:xfrm>
          <a:prstGeom prst="rect">
            <a:avLst/>
          </a:prstGeom>
          <a:solidFill>
            <a:srgbClr val="0000FF"/>
          </a:solidFill>
          <a:ln>
            <a:headEnd/>
            <a:tailEnd/>
          </a:ln>
        </p:spPr>
        <p:style>
          <a:lnRef idx="2">
            <a:schemeClr val="dk1"/>
          </a:lnRef>
          <a:fillRef idx="1">
            <a:schemeClr val="lt1"/>
          </a:fillRef>
          <a:effectRef idx="0">
            <a:schemeClr val="dk1"/>
          </a:effectRef>
          <a:fontRef idx="minor">
            <a:schemeClr val="dk1"/>
          </a:fontRef>
        </p:style>
        <p:txBody>
          <a:bodyPr wrap="none" anchor="ctr"/>
          <a:lstStyle/>
          <a:p>
            <a:pPr algn="ctr"/>
            <a:endParaRPr lang="zh-CN" altLang="en-US" sz="1867" b="1">
              <a:latin typeface="微软雅黑" pitchFamily="34" charset="-122"/>
              <a:ea typeface="微软雅黑" pitchFamily="34" charset="-122"/>
            </a:endParaRPr>
          </a:p>
        </p:txBody>
      </p:sp>
      <p:sp>
        <p:nvSpPr>
          <p:cNvPr id="11" name="Rectangle 4"/>
          <p:cNvSpPr>
            <a:spLocks noChangeArrowheads="1"/>
          </p:cNvSpPr>
          <p:nvPr/>
        </p:nvSpPr>
        <p:spPr bwMode="auto">
          <a:xfrm>
            <a:off x="4859387" y="4902354"/>
            <a:ext cx="3478053" cy="383468"/>
          </a:xfrm>
          <a:prstGeom prst="rect">
            <a:avLst/>
          </a:prstGeom>
          <a:solidFill>
            <a:srgbClr val="99FFCC"/>
          </a:solidFill>
          <a:ln>
            <a:noFill/>
          </a:ln>
          <a:effectLst/>
        </p:spPr>
        <p:txBody>
          <a:bodyPr wrap="none" anchor="ctr"/>
          <a:lstStyle/>
          <a:p>
            <a:pPr algn="ctr"/>
            <a:endParaRPr lang="zh-CN" altLang="en-US" sz="1867" b="1">
              <a:latin typeface="微软雅黑" pitchFamily="34" charset="-122"/>
              <a:ea typeface="微软雅黑" pitchFamily="34" charset="-122"/>
            </a:endParaRPr>
          </a:p>
        </p:txBody>
      </p:sp>
      <p:sp>
        <p:nvSpPr>
          <p:cNvPr id="12" name="Freeform 5"/>
          <p:cNvSpPr>
            <a:spLocks/>
          </p:cNvSpPr>
          <p:nvPr/>
        </p:nvSpPr>
        <p:spPr bwMode="auto">
          <a:xfrm>
            <a:off x="3573550" y="3600886"/>
            <a:ext cx="6359047" cy="489711"/>
          </a:xfrm>
          <a:custGeom>
            <a:avLst/>
            <a:gdLst>
              <a:gd name="T0" fmla="*/ 0 w 2790"/>
              <a:gd name="T1" fmla="*/ 6 h 279"/>
              <a:gd name="T2" fmla="*/ 561 w 2790"/>
              <a:gd name="T3" fmla="*/ 279 h 279"/>
              <a:gd name="T4" fmla="*/ 2100 w 2790"/>
              <a:gd name="T5" fmla="*/ 276 h 279"/>
              <a:gd name="T6" fmla="*/ 2790 w 2790"/>
              <a:gd name="T7" fmla="*/ 0 h 279"/>
              <a:gd name="T8" fmla="*/ 0 w 2790"/>
              <a:gd name="T9" fmla="*/ 6 h 279"/>
            </a:gdLst>
            <a:ahLst/>
            <a:cxnLst>
              <a:cxn ang="0">
                <a:pos x="T0" y="T1"/>
              </a:cxn>
              <a:cxn ang="0">
                <a:pos x="T2" y="T3"/>
              </a:cxn>
              <a:cxn ang="0">
                <a:pos x="T4" y="T5"/>
              </a:cxn>
              <a:cxn ang="0">
                <a:pos x="T6" y="T7"/>
              </a:cxn>
              <a:cxn ang="0">
                <a:pos x="T8" y="T9"/>
              </a:cxn>
            </a:cxnLst>
            <a:rect l="0" t="0" r="r" b="b"/>
            <a:pathLst>
              <a:path w="2790" h="279">
                <a:moveTo>
                  <a:pt x="0" y="6"/>
                </a:moveTo>
                <a:lnTo>
                  <a:pt x="561" y="279"/>
                </a:lnTo>
                <a:lnTo>
                  <a:pt x="2100" y="276"/>
                </a:lnTo>
                <a:lnTo>
                  <a:pt x="2790" y="0"/>
                </a:lnTo>
                <a:lnTo>
                  <a:pt x="0" y="6"/>
                </a:lnTo>
                <a:close/>
              </a:path>
            </a:pathLst>
          </a:custGeom>
          <a:gradFill flip="none" rotWithShape="1">
            <a:gsLst>
              <a:gs pos="0">
                <a:srgbClr val="00B0F0"/>
              </a:gs>
              <a:gs pos="100000">
                <a:srgbClr val="99FFCC"/>
              </a:gs>
            </a:gsLst>
            <a:lin ang="16200000" scaled="1"/>
            <a:tileRect/>
          </a:gradFill>
          <a:ln>
            <a:noFill/>
          </a:ln>
          <a:effectLst/>
        </p:spPr>
        <p:txBody>
          <a:bodyPr/>
          <a:lstStyle/>
          <a:p>
            <a:pPr algn="ctr"/>
            <a:endParaRPr lang="zh-CN" altLang="en-US" sz="1867" b="1">
              <a:latin typeface="微软雅黑" pitchFamily="34" charset="-122"/>
              <a:ea typeface="微软雅黑" pitchFamily="34" charset="-122"/>
            </a:endParaRPr>
          </a:p>
        </p:txBody>
      </p:sp>
      <p:sp>
        <p:nvSpPr>
          <p:cNvPr id="13" name="Line 6"/>
          <p:cNvSpPr>
            <a:spLocks noChangeShapeType="1"/>
          </p:cNvSpPr>
          <p:nvPr/>
        </p:nvSpPr>
        <p:spPr bwMode="auto">
          <a:xfrm>
            <a:off x="3546574" y="5529848"/>
            <a:ext cx="481244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itchFamily="34" charset="-122"/>
              <a:ea typeface="微软雅黑" pitchFamily="34" charset="-122"/>
            </a:endParaRPr>
          </a:p>
        </p:txBody>
      </p:sp>
      <p:sp>
        <p:nvSpPr>
          <p:cNvPr id="14" name="Text Box 7"/>
          <p:cNvSpPr txBox="1">
            <a:spLocks noChangeArrowheads="1"/>
          </p:cNvSpPr>
          <p:nvPr/>
        </p:nvSpPr>
        <p:spPr bwMode="auto">
          <a:xfrm>
            <a:off x="3824037" y="4874133"/>
            <a:ext cx="803425"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67" b="1" dirty="0">
                <a:solidFill>
                  <a:schemeClr val="bg1"/>
                </a:solidFill>
                <a:latin typeface="微软雅黑" pitchFamily="34" charset="-122"/>
                <a:ea typeface="微软雅黑" pitchFamily="34" charset="-122"/>
              </a:rPr>
              <a:t>首  部</a:t>
            </a:r>
          </a:p>
        </p:txBody>
      </p:sp>
      <p:sp>
        <p:nvSpPr>
          <p:cNvPr id="15" name="Rectangle 8"/>
          <p:cNvSpPr>
            <a:spLocks noChangeArrowheads="1"/>
          </p:cNvSpPr>
          <p:nvPr/>
        </p:nvSpPr>
        <p:spPr bwMode="auto">
          <a:xfrm>
            <a:off x="4859387" y="4065695"/>
            <a:ext cx="3499635" cy="410028"/>
          </a:xfrm>
          <a:prstGeom prst="rect">
            <a:avLst/>
          </a:prstGeom>
          <a:solidFill>
            <a:srgbClr val="99FFCC"/>
          </a:solidFill>
          <a:ln w="9525">
            <a:solidFill>
              <a:schemeClr val="tx1"/>
            </a:solidFill>
            <a:miter lim="800000"/>
            <a:headEnd/>
            <a:tailEnd/>
          </a:ln>
          <a:effectLst/>
        </p:spPr>
        <p:txBody>
          <a:bodyPr wrap="none" anchor="ctr"/>
          <a:lstStyle/>
          <a:p>
            <a:pPr algn="ctr"/>
            <a:r>
              <a:rPr kumimoji="1" lang="en-US" altLang="zh-CN" sz="1867" b="1">
                <a:latin typeface="微软雅黑" pitchFamily="34" charset="-122"/>
                <a:ea typeface="微软雅黑" pitchFamily="34" charset="-122"/>
              </a:rPr>
              <a:t>ICMP </a:t>
            </a:r>
            <a:r>
              <a:rPr kumimoji="1" lang="zh-CN" altLang="en-US" sz="1867" b="1">
                <a:latin typeface="微软雅黑" pitchFamily="34" charset="-122"/>
                <a:ea typeface="微软雅黑" pitchFamily="34" charset="-122"/>
              </a:rPr>
              <a:t>报文</a:t>
            </a:r>
          </a:p>
        </p:txBody>
      </p:sp>
      <p:sp>
        <p:nvSpPr>
          <p:cNvPr id="16" name="Text Box 9"/>
          <p:cNvSpPr txBox="1">
            <a:spLocks noChangeArrowheads="1"/>
          </p:cNvSpPr>
          <p:nvPr/>
        </p:nvSpPr>
        <p:spPr bwMode="auto">
          <a:xfrm>
            <a:off x="3413617" y="1659155"/>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dirty="0">
                <a:solidFill>
                  <a:srgbClr val="0000FF"/>
                </a:solidFill>
                <a:latin typeface="微软雅黑" pitchFamily="34" charset="-122"/>
                <a:ea typeface="微软雅黑" pitchFamily="34" charset="-122"/>
              </a:rPr>
              <a:t>0</a:t>
            </a:r>
          </a:p>
        </p:txBody>
      </p:sp>
      <p:sp>
        <p:nvSpPr>
          <p:cNvPr id="17" name="Line 10"/>
          <p:cNvSpPr>
            <a:spLocks noChangeShapeType="1"/>
          </p:cNvSpPr>
          <p:nvPr/>
        </p:nvSpPr>
        <p:spPr bwMode="auto">
          <a:xfrm>
            <a:off x="4859387" y="4877454"/>
            <a:ext cx="0" cy="4083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itchFamily="34" charset="-122"/>
              <a:ea typeface="微软雅黑" pitchFamily="34" charset="-122"/>
            </a:endParaRPr>
          </a:p>
        </p:txBody>
      </p:sp>
      <p:sp>
        <p:nvSpPr>
          <p:cNvPr id="18" name="Text Box 11"/>
          <p:cNvSpPr txBox="1">
            <a:spLocks noChangeArrowheads="1"/>
          </p:cNvSpPr>
          <p:nvPr/>
        </p:nvSpPr>
        <p:spPr bwMode="auto">
          <a:xfrm>
            <a:off x="5906553" y="4874133"/>
            <a:ext cx="156324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67" b="1">
                <a:latin typeface="微软雅黑" pitchFamily="34" charset="-122"/>
                <a:ea typeface="微软雅黑" pitchFamily="34" charset="-122"/>
              </a:rPr>
              <a:t>数  据  部  分</a:t>
            </a:r>
          </a:p>
        </p:txBody>
      </p:sp>
      <p:sp>
        <p:nvSpPr>
          <p:cNvPr id="19" name="AutoShape 12"/>
          <p:cNvSpPr>
            <a:spLocks noChangeArrowheads="1"/>
          </p:cNvSpPr>
          <p:nvPr/>
        </p:nvSpPr>
        <p:spPr bwMode="auto">
          <a:xfrm>
            <a:off x="6389801" y="4475725"/>
            <a:ext cx="327304" cy="489711"/>
          </a:xfrm>
          <a:prstGeom prst="downArrow">
            <a:avLst>
              <a:gd name="adj1" fmla="val 47222"/>
              <a:gd name="adj2" fmla="val 83746"/>
            </a:avLst>
          </a:prstGeom>
          <a:solidFill>
            <a:srgbClr val="FF99FF"/>
          </a:solidFill>
          <a:ln w="9525">
            <a:solidFill>
              <a:schemeClr val="tx1"/>
            </a:solidFill>
            <a:miter lim="800000"/>
            <a:headEnd/>
            <a:tailEnd/>
          </a:ln>
          <a:effectLst/>
        </p:spPr>
        <p:txBody>
          <a:bodyPr vert="eaVert" wrap="none" anchor="ctr"/>
          <a:lstStyle/>
          <a:p>
            <a:pPr algn="ctr"/>
            <a:endParaRPr lang="zh-CN" altLang="en-US" sz="1867" b="1">
              <a:latin typeface="微软雅黑" pitchFamily="34" charset="-122"/>
              <a:ea typeface="微软雅黑" pitchFamily="34" charset="-122"/>
            </a:endParaRPr>
          </a:p>
        </p:txBody>
      </p:sp>
      <p:sp>
        <p:nvSpPr>
          <p:cNvPr id="20" name="Rectangle 13"/>
          <p:cNvSpPr>
            <a:spLocks noChangeArrowheads="1"/>
          </p:cNvSpPr>
          <p:nvPr/>
        </p:nvSpPr>
        <p:spPr bwMode="auto">
          <a:xfrm>
            <a:off x="3546574" y="1997291"/>
            <a:ext cx="6344660" cy="1635136"/>
          </a:xfrm>
          <a:prstGeom prst="rect">
            <a:avLst/>
          </a:prstGeom>
          <a:solidFill>
            <a:srgbClr val="99FFCC"/>
          </a:solidFill>
          <a:ln w="9525">
            <a:solidFill>
              <a:schemeClr val="tx1"/>
            </a:solidFill>
            <a:miter lim="800000"/>
            <a:headEnd/>
            <a:tailEnd/>
          </a:ln>
          <a:effectLst/>
        </p:spPr>
        <p:txBody>
          <a:bodyPr wrap="none" anchor="ctr"/>
          <a:lstStyle/>
          <a:p>
            <a:pPr algn="ctr"/>
            <a:endParaRPr lang="zh-CN" altLang="en-US" sz="1867" b="1">
              <a:latin typeface="微软雅黑" pitchFamily="34" charset="-122"/>
              <a:ea typeface="微软雅黑" pitchFamily="34" charset="-122"/>
            </a:endParaRPr>
          </a:p>
        </p:txBody>
      </p:sp>
      <p:sp>
        <p:nvSpPr>
          <p:cNvPr id="21" name="Line 14"/>
          <p:cNvSpPr>
            <a:spLocks noChangeShapeType="1"/>
          </p:cNvSpPr>
          <p:nvPr/>
        </p:nvSpPr>
        <p:spPr bwMode="auto">
          <a:xfrm rot="5400000" flipV="1">
            <a:off x="6718904" y="-798213"/>
            <a:ext cx="0" cy="63446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itchFamily="34" charset="-122"/>
              <a:ea typeface="微软雅黑" pitchFamily="34" charset="-122"/>
            </a:endParaRPr>
          </a:p>
        </p:txBody>
      </p:sp>
      <p:sp>
        <p:nvSpPr>
          <p:cNvPr id="22" name="Line 15"/>
          <p:cNvSpPr>
            <a:spLocks noChangeShapeType="1"/>
          </p:cNvSpPr>
          <p:nvPr/>
        </p:nvSpPr>
        <p:spPr bwMode="auto">
          <a:xfrm flipV="1">
            <a:off x="5130940" y="1965750"/>
            <a:ext cx="0" cy="4083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itchFamily="34" charset="-122"/>
              <a:ea typeface="微软雅黑" pitchFamily="34" charset="-122"/>
            </a:endParaRPr>
          </a:p>
        </p:txBody>
      </p:sp>
      <p:sp>
        <p:nvSpPr>
          <p:cNvPr id="23" name="Line 16"/>
          <p:cNvSpPr>
            <a:spLocks noChangeShapeType="1"/>
          </p:cNvSpPr>
          <p:nvPr/>
        </p:nvSpPr>
        <p:spPr bwMode="auto">
          <a:xfrm flipV="1">
            <a:off x="6717104" y="1965750"/>
            <a:ext cx="0" cy="4083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itchFamily="34" charset="-122"/>
              <a:ea typeface="微软雅黑" pitchFamily="34" charset="-122"/>
            </a:endParaRPr>
          </a:p>
        </p:txBody>
      </p:sp>
      <p:sp>
        <p:nvSpPr>
          <p:cNvPr id="24" name="Line 17"/>
          <p:cNvSpPr>
            <a:spLocks noChangeShapeType="1"/>
          </p:cNvSpPr>
          <p:nvPr/>
        </p:nvSpPr>
        <p:spPr bwMode="auto">
          <a:xfrm flipV="1">
            <a:off x="6717104" y="1965750"/>
            <a:ext cx="0" cy="4083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itchFamily="34" charset="-122"/>
              <a:ea typeface="微软雅黑" pitchFamily="34" charset="-122"/>
            </a:endParaRPr>
          </a:p>
        </p:txBody>
      </p:sp>
      <p:sp>
        <p:nvSpPr>
          <p:cNvPr id="28" name="Text Box 21"/>
          <p:cNvSpPr txBox="1">
            <a:spLocks noChangeArrowheads="1"/>
          </p:cNvSpPr>
          <p:nvPr/>
        </p:nvSpPr>
        <p:spPr bwMode="auto">
          <a:xfrm>
            <a:off x="4528818" y="2399429"/>
            <a:ext cx="4604145"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67" b="1" dirty="0">
                <a:latin typeface="微软雅黑" pitchFamily="34" charset="-122"/>
                <a:ea typeface="微软雅黑" pitchFamily="34" charset="-122"/>
              </a:rPr>
              <a:t>（这 </a:t>
            </a:r>
            <a:r>
              <a:rPr kumimoji="1" lang="en-US" altLang="zh-CN" sz="1867" b="1" dirty="0">
                <a:latin typeface="微软雅黑" pitchFamily="34" charset="-122"/>
                <a:ea typeface="微软雅黑" pitchFamily="34" charset="-122"/>
              </a:rPr>
              <a:t>4 </a:t>
            </a:r>
            <a:r>
              <a:rPr kumimoji="1" lang="zh-CN" altLang="en-US" sz="1867" b="1" dirty="0">
                <a:latin typeface="微软雅黑" pitchFamily="34" charset="-122"/>
                <a:ea typeface="微软雅黑" pitchFamily="34" charset="-122"/>
              </a:rPr>
              <a:t>个字节取决于 </a:t>
            </a:r>
            <a:r>
              <a:rPr kumimoji="1" lang="en-US" altLang="zh-CN" sz="1867" b="1" dirty="0">
                <a:latin typeface="微软雅黑" pitchFamily="34" charset="-122"/>
                <a:ea typeface="微软雅黑" pitchFamily="34" charset="-122"/>
              </a:rPr>
              <a:t>ICMP </a:t>
            </a:r>
            <a:r>
              <a:rPr kumimoji="1" lang="zh-CN" altLang="en-US" sz="1867" b="1" dirty="0">
                <a:latin typeface="微软雅黑" pitchFamily="34" charset="-122"/>
                <a:ea typeface="微软雅黑" pitchFamily="34" charset="-122"/>
              </a:rPr>
              <a:t>报文的类型）</a:t>
            </a:r>
          </a:p>
        </p:txBody>
      </p:sp>
      <p:sp>
        <p:nvSpPr>
          <p:cNvPr id="29" name="Text Box 22"/>
          <p:cNvSpPr txBox="1">
            <a:spLocks noChangeArrowheads="1"/>
          </p:cNvSpPr>
          <p:nvPr/>
        </p:nvSpPr>
        <p:spPr bwMode="auto">
          <a:xfrm>
            <a:off x="4978204" y="1659155"/>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a:solidFill>
                  <a:srgbClr val="0000FF"/>
                </a:solidFill>
                <a:latin typeface="微软雅黑" pitchFamily="34" charset="-122"/>
                <a:ea typeface="微软雅黑" pitchFamily="34" charset="-122"/>
              </a:rPr>
              <a:t>8</a:t>
            </a:r>
          </a:p>
        </p:txBody>
      </p:sp>
      <p:sp>
        <p:nvSpPr>
          <p:cNvPr id="30" name="Text Box 23"/>
          <p:cNvSpPr txBox="1">
            <a:spLocks noChangeArrowheads="1"/>
          </p:cNvSpPr>
          <p:nvPr/>
        </p:nvSpPr>
        <p:spPr bwMode="auto">
          <a:xfrm>
            <a:off x="6525922" y="1659155"/>
            <a:ext cx="4379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a:solidFill>
                  <a:srgbClr val="0000FF"/>
                </a:solidFill>
                <a:latin typeface="微软雅黑" pitchFamily="34" charset="-122"/>
                <a:ea typeface="微软雅黑" pitchFamily="34" charset="-122"/>
              </a:rPr>
              <a:t>16</a:t>
            </a:r>
          </a:p>
        </p:txBody>
      </p:sp>
      <p:sp>
        <p:nvSpPr>
          <p:cNvPr id="31" name="Rectangle 24"/>
          <p:cNvSpPr>
            <a:spLocks noChangeArrowheads="1"/>
          </p:cNvSpPr>
          <p:nvPr/>
        </p:nvSpPr>
        <p:spPr bwMode="auto">
          <a:xfrm>
            <a:off x="5166909" y="5367165"/>
            <a:ext cx="1442295" cy="2988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itchFamily="34" charset="-122"/>
              <a:ea typeface="微软雅黑" pitchFamily="34" charset="-122"/>
            </a:endParaRPr>
          </a:p>
        </p:txBody>
      </p:sp>
      <p:sp>
        <p:nvSpPr>
          <p:cNvPr id="32" name="Text Box 25"/>
          <p:cNvSpPr txBox="1">
            <a:spLocks noChangeArrowheads="1"/>
          </p:cNvSpPr>
          <p:nvPr/>
        </p:nvSpPr>
        <p:spPr bwMode="auto">
          <a:xfrm>
            <a:off x="9586020" y="1659155"/>
            <a:ext cx="4379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b="1" dirty="0">
                <a:solidFill>
                  <a:srgbClr val="0000FF"/>
                </a:solidFill>
                <a:latin typeface="微软雅黑" pitchFamily="34" charset="-122"/>
                <a:ea typeface="微软雅黑" pitchFamily="34" charset="-122"/>
              </a:rPr>
              <a:t>31</a:t>
            </a:r>
          </a:p>
        </p:txBody>
      </p:sp>
      <p:sp>
        <p:nvSpPr>
          <p:cNvPr id="33" name="Text Box 26"/>
          <p:cNvSpPr txBox="1">
            <a:spLocks noChangeArrowheads="1"/>
          </p:cNvSpPr>
          <p:nvPr/>
        </p:nvSpPr>
        <p:spPr bwMode="auto">
          <a:xfrm>
            <a:off x="5311600" y="5303879"/>
            <a:ext cx="1208985"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867" b="1" dirty="0">
                <a:solidFill>
                  <a:srgbClr val="0000FF"/>
                </a:solidFill>
                <a:latin typeface="微软雅黑" pitchFamily="34" charset="-122"/>
                <a:ea typeface="微软雅黑" pitchFamily="34" charset="-122"/>
              </a:rPr>
              <a:t>IP </a:t>
            </a:r>
            <a:r>
              <a:rPr kumimoji="1" lang="zh-CN" altLang="en-US" sz="1867" b="1" dirty="0">
                <a:solidFill>
                  <a:srgbClr val="0000FF"/>
                </a:solidFill>
                <a:latin typeface="微软雅黑" pitchFamily="34" charset="-122"/>
                <a:ea typeface="微软雅黑" pitchFamily="34" charset="-122"/>
              </a:rPr>
              <a:t>数据报</a:t>
            </a:r>
          </a:p>
        </p:txBody>
      </p:sp>
      <p:sp>
        <p:nvSpPr>
          <p:cNvPr id="34" name="Line 27"/>
          <p:cNvSpPr>
            <a:spLocks noChangeShapeType="1"/>
          </p:cNvSpPr>
          <p:nvPr/>
        </p:nvSpPr>
        <p:spPr bwMode="auto">
          <a:xfrm rot="16200000">
            <a:off x="6718904" y="-388182"/>
            <a:ext cx="0" cy="63446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67" b="1">
              <a:latin typeface="微软雅黑" pitchFamily="34" charset="-122"/>
              <a:ea typeface="微软雅黑" pitchFamily="34" charset="-122"/>
            </a:endParaRPr>
          </a:p>
        </p:txBody>
      </p:sp>
      <p:sp>
        <p:nvSpPr>
          <p:cNvPr id="36" name="Text Box 29"/>
          <p:cNvSpPr txBox="1">
            <a:spLocks noChangeArrowheads="1"/>
          </p:cNvSpPr>
          <p:nvPr/>
        </p:nvSpPr>
        <p:spPr bwMode="auto">
          <a:xfrm>
            <a:off x="4789292" y="2991652"/>
            <a:ext cx="424507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867" b="1" dirty="0">
                <a:latin typeface="微软雅黑" pitchFamily="34" charset="-122"/>
                <a:ea typeface="微软雅黑" pitchFamily="34" charset="-122"/>
              </a:rPr>
              <a:t>ICMP </a:t>
            </a:r>
            <a:r>
              <a:rPr kumimoji="1" lang="zh-CN" altLang="en-US" sz="1867" b="1" dirty="0">
                <a:latin typeface="微软雅黑" pitchFamily="34" charset="-122"/>
                <a:ea typeface="微软雅黑" pitchFamily="34" charset="-122"/>
              </a:rPr>
              <a:t>的数据部分（长度取决于类型）</a:t>
            </a:r>
          </a:p>
        </p:txBody>
      </p:sp>
      <p:grpSp>
        <p:nvGrpSpPr>
          <p:cNvPr id="39" name="组合 38"/>
          <p:cNvGrpSpPr/>
          <p:nvPr/>
        </p:nvGrpSpPr>
        <p:grpSpPr>
          <a:xfrm>
            <a:off x="1669095" y="1867170"/>
            <a:ext cx="7120194" cy="609526"/>
            <a:chOff x="1251821" y="1400378"/>
            <a:chExt cx="5340145" cy="457145"/>
          </a:xfrm>
        </p:grpSpPr>
        <p:sp>
          <p:nvSpPr>
            <p:cNvPr id="25" name="Text Box 18"/>
            <p:cNvSpPr txBox="1">
              <a:spLocks noChangeArrowheads="1"/>
            </p:cNvSpPr>
            <p:nvPr/>
          </p:nvSpPr>
          <p:spPr bwMode="auto">
            <a:xfrm>
              <a:off x="5916060" y="1488315"/>
              <a:ext cx="675906" cy="28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67" b="1" dirty="0">
                  <a:latin typeface="微软雅黑" pitchFamily="34" charset="-122"/>
                  <a:ea typeface="微软雅黑" pitchFamily="34" charset="-122"/>
                </a:rPr>
                <a:t>检验和</a:t>
              </a:r>
            </a:p>
          </p:txBody>
        </p:sp>
        <p:sp>
          <p:nvSpPr>
            <p:cNvPr id="26" name="Text Box 19"/>
            <p:cNvSpPr txBox="1">
              <a:spLocks noChangeArrowheads="1"/>
            </p:cNvSpPr>
            <p:nvPr/>
          </p:nvSpPr>
          <p:spPr bwMode="auto">
            <a:xfrm>
              <a:off x="3005837" y="1488315"/>
              <a:ext cx="496771" cy="28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67" b="1">
                  <a:latin typeface="微软雅黑" pitchFamily="34" charset="-122"/>
                  <a:ea typeface="微软雅黑" pitchFamily="34" charset="-122"/>
                </a:rPr>
                <a:t>类型</a:t>
              </a:r>
            </a:p>
          </p:txBody>
        </p:sp>
        <p:sp>
          <p:nvSpPr>
            <p:cNvPr id="27" name="Text Box 20"/>
            <p:cNvSpPr txBox="1">
              <a:spLocks noChangeArrowheads="1"/>
            </p:cNvSpPr>
            <p:nvPr/>
          </p:nvSpPr>
          <p:spPr bwMode="auto">
            <a:xfrm>
              <a:off x="4262900" y="1488315"/>
              <a:ext cx="496771" cy="28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67" b="1">
                  <a:latin typeface="微软雅黑" pitchFamily="34" charset="-122"/>
                  <a:ea typeface="微软雅黑" pitchFamily="34" charset="-122"/>
                </a:rPr>
                <a:t>代码</a:t>
              </a:r>
            </a:p>
          </p:txBody>
        </p:sp>
        <p:sp>
          <p:nvSpPr>
            <p:cNvPr id="35" name="Text Box 28"/>
            <p:cNvSpPr txBox="1">
              <a:spLocks noChangeArrowheads="1"/>
            </p:cNvSpPr>
            <p:nvPr/>
          </p:nvSpPr>
          <p:spPr bwMode="auto">
            <a:xfrm>
              <a:off x="1251821" y="1400378"/>
              <a:ext cx="1071447" cy="457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867" b="1" dirty="0">
                  <a:solidFill>
                    <a:srgbClr val="0000FF"/>
                  </a:solidFill>
                  <a:latin typeface="微软雅黑" pitchFamily="34" charset="-122"/>
                  <a:ea typeface="微软雅黑" pitchFamily="34" charset="-122"/>
                </a:rPr>
                <a:t>前 </a:t>
              </a:r>
              <a:r>
                <a:rPr kumimoji="1" lang="en-US" altLang="zh-CN" sz="1867" b="1" dirty="0">
                  <a:solidFill>
                    <a:srgbClr val="0000FF"/>
                  </a:solidFill>
                  <a:latin typeface="微软雅黑" pitchFamily="34" charset="-122"/>
                  <a:ea typeface="微软雅黑" pitchFamily="34" charset="-122"/>
                </a:rPr>
                <a:t>4 </a:t>
              </a:r>
              <a:r>
                <a:rPr kumimoji="1" lang="zh-CN" altLang="en-US" sz="1867" b="1" dirty="0">
                  <a:solidFill>
                    <a:srgbClr val="0000FF"/>
                  </a:solidFill>
                  <a:latin typeface="微软雅黑" pitchFamily="34" charset="-122"/>
                  <a:ea typeface="微软雅黑" pitchFamily="34" charset="-122"/>
                </a:rPr>
                <a:t>个字节</a:t>
              </a:r>
            </a:p>
            <a:p>
              <a:pPr algn="ctr">
                <a:lnSpc>
                  <a:spcPct val="90000"/>
                </a:lnSpc>
              </a:pPr>
              <a:r>
                <a:rPr kumimoji="1" lang="zh-CN" altLang="en-US" sz="1867" b="1" dirty="0">
                  <a:solidFill>
                    <a:srgbClr val="0000FF"/>
                  </a:solidFill>
                  <a:latin typeface="微软雅黑" pitchFamily="34" charset="-122"/>
                  <a:ea typeface="微软雅黑" pitchFamily="34" charset="-122"/>
                </a:rPr>
                <a:t>都是一样的</a:t>
              </a:r>
            </a:p>
          </p:txBody>
        </p:sp>
        <p:sp>
          <p:nvSpPr>
            <p:cNvPr id="37" name="Line 30"/>
            <p:cNvSpPr>
              <a:spLocks noChangeShapeType="1"/>
            </p:cNvSpPr>
            <p:nvPr/>
          </p:nvSpPr>
          <p:spPr bwMode="auto">
            <a:xfrm>
              <a:off x="2248552" y="1631492"/>
              <a:ext cx="411378"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867" b="1">
                <a:latin typeface="微软雅黑" pitchFamily="34" charset="-122"/>
                <a:ea typeface="微软雅黑" pitchFamily="34" charset="-122"/>
              </a:endParaRPr>
            </a:p>
          </p:txBody>
        </p:sp>
      </p:grpSp>
    </p:spTree>
    <p:extLst>
      <p:ext uri="{BB962C8B-B14F-4D97-AF65-F5344CB8AC3E}">
        <p14:creationId xmlns:p14="http://schemas.microsoft.com/office/powerpoint/2010/main" val="41984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5"/>
          <p:cNvSpPr>
            <a:spLocks noChangeArrowheads="1"/>
          </p:cNvSpPr>
          <p:nvPr/>
        </p:nvSpPr>
        <p:spPr bwMode="auto">
          <a:xfrm>
            <a:off x="726859" y="1792159"/>
            <a:ext cx="10738283" cy="518295"/>
          </a:xfrm>
          <a:prstGeom prst="roundRect">
            <a:avLst>
              <a:gd name="adj" fmla="val 16667"/>
            </a:avLst>
          </a:prstGeom>
          <a:solidFill>
            <a:srgbClr val="0089FA"/>
          </a:solidFill>
          <a:ln>
            <a:noFill/>
          </a:ln>
          <a:effectLst/>
        </p:spPr>
        <p:txBody>
          <a:bodyPr wrap="none" anchor="ctr"/>
          <a:lstStyle/>
          <a:p>
            <a:endParaRPr lang="zh-CN" altLang="en-US" sz="2400"/>
          </a:p>
        </p:txBody>
      </p:sp>
      <p:sp>
        <p:nvSpPr>
          <p:cNvPr id="30" name="Rectangle 6"/>
          <p:cNvSpPr>
            <a:spLocks noChangeArrowheads="1"/>
          </p:cNvSpPr>
          <p:nvPr/>
        </p:nvSpPr>
        <p:spPr bwMode="auto">
          <a:xfrm>
            <a:off x="3769286" y="1737675"/>
            <a:ext cx="4700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itchFamily="34" charset="-122"/>
                <a:ea typeface="微软雅黑" pitchFamily="34" charset="-122"/>
              </a:rPr>
              <a:t>4.4.1  ICMP </a:t>
            </a:r>
            <a:r>
              <a:rPr lang="zh-CN" altLang="en-US" sz="3200" b="1" dirty="0">
                <a:solidFill>
                  <a:schemeClr val="bg1"/>
                </a:solidFill>
                <a:latin typeface="微软雅黑" pitchFamily="34" charset="-122"/>
                <a:ea typeface="微软雅黑" pitchFamily="34" charset="-122"/>
              </a:rPr>
              <a:t>报文的种类</a:t>
            </a:r>
          </a:p>
        </p:txBody>
      </p:sp>
      <p:sp>
        <p:nvSpPr>
          <p:cNvPr id="31" name="Rectangle 8"/>
          <p:cNvSpPr>
            <a:spLocks noChangeArrowheads="1"/>
          </p:cNvSpPr>
          <p:nvPr/>
        </p:nvSpPr>
        <p:spPr bwMode="auto">
          <a:xfrm>
            <a:off x="726859" y="2368214"/>
            <a:ext cx="10738283" cy="228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76239" indent="-476239">
              <a:lnSpc>
                <a:spcPts val="4400"/>
              </a:lnSpc>
              <a:buClr>
                <a:srgbClr val="0070C0"/>
              </a:buClr>
              <a:buFont typeface="Wingdings" pitchFamily="2" charset="2"/>
              <a:buChar char="l"/>
            </a:pPr>
            <a:r>
              <a:rPr lang="en-US" altLang="zh-CN" sz="2667" b="1" dirty="0">
                <a:latin typeface="微软雅黑" pitchFamily="34" charset="-122"/>
                <a:ea typeface="微软雅黑" pitchFamily="34" charset="-122"/>
              </a:rPr>
              <a:t>ICMP </a:t>
            </a:r>
            <a:r>
              <a:rPr lang="zh-CN" altLang="en-US" sz="2667" b="1" dirty="0">
                <a:latin typeface="微软雅黑" pitchFamily="34" charset="-122"/>
                <a:ea typeface="微软雅黑" pitchFamily="34" charset="-122"/>
              </a:rPr>
              <a:t>报文的种类有两种，即 </a:t>
            </a:r>
            <a:r>
              <a:rPr lang="en-US" altLang="zh-CN" sz="2667" b="1" dirty="0">
                <a:latin typeface="微软雅黑" pitchFamily="34" charset="-122"/>
                <a:ea typeface="微软雅黑" pitchFamily="34" charset="-122"/>
              </a:rPr>
              <a:t>ICMP </a:t>
            </a:r>
            <a:r>
              <a:rPr lang="zh-CN" altLang="en-US" sz="2667" b="1" dirty="0">
                <a:solidFill>
                  <a:srgbClr val="0000FF"/>
                </a:solidFill>
                <a:latin typeface="微软雅黑" pitchFamily="34" charset="-122"/>
                <a:ea typeface="微软雅黑" pitchFamily="34" charset="-122"/>
              </a:rPr>
              <a:t>差错报告报文</a:t>
            </a:r>
            <a:r>
              <a:rPr lang="zh-CN" altLang="en-US" sz="2667" b="1" dirty="0">
                <a:latin typeface="微软雅黑" pitchFamily="34" charset="-122"/>
                <a:ea typeface="微软雅黑" pitchFamily="34" charset="-122"/>
              </a:rPr>
              <a:t>和 </a:t>
            </a:r>
            <a:r>
              <a:rPr lang="en-US" altLang="zh-CN" sz="2667" b="1" dirty="0">
                <a:latin typeface="微软雅黑" pitchFamily="34" charset="-122"/>
                <a:ea typeface="微软雅黑" pitchFamily="34" charset="-122"/>
              </a:rPr>
              <a:t>ICMP </a:t>
            </a:r>
            <a:r>
              <a:rPr lang="zh-CN" altLang="en-US" sz="2667" b="1" dirty="0">
                <a:solidFill>
                  <a:srgbClr val="0000FF"/>
                </a:solidFill>
                <a:latin typeface="微软雅黑" pitchFamily="34" charset="-122"/>
                <a:ea typeface="微软雅黑" pitchFamily="34" charset="-122"/>
              </a:rPr>
              <a:t>询问报文</a:t>
            </a:r>
            <a:r>
              <a:rPr lang="zh-CN" altLang="en-US" sz="2667" b="1" dirty="0">
                <a:latin typeface="微软雅黑" pitchFamily="34" charset="-122"/>
                <a:ea typeface="微软雅黑" pitchFamily="34" charset="-122"/>
              </a:rPr>
              <a:t>。 </a:t>
            </a:r>
          </a:p>
          <a:p>
            <a:pPr marL="476239" indent="-476239">
              <a:lnSpc>
                <a:spcPts val="4400"/>
              </a:lnSpc>
              <a:buClr>
                <a:srgbClr val="0070C0"/>
              </a:buClr>
              <a:buFont typeface="Wingdings" pitchFamily="2" charset="2"/>
              <a:buChar char="l"/>
            </a:pPr>
            <a:r>
              <a:rPr lang="en-US" altLang="zh-CN" sz="2667" b="1" dirty="0">
                <a:latin typeface="微软雅黑" pitchFamily="34" charset="-122"/>
                <a:ea typeface="微软雅黑" pitchFamily="34" charset="-122"/>
              </a:rPr>
              <a:t>ICMP </a:t>
            </a:r>
            <a:r>
              <a:rPr lang="zh-CN" altLang="en-US" sz="2667" b="1" dirty="0">
                <a:latin typeface="微软雅黑" pitchFamily="34" charset="-122"/>
                <a:ea typeface="微软雅黑" pitchFamily="34" charset="-122"/>
              </a:rPr>
              <a:t>报文的前 </a:t>
            </a:r>
            <a:r>
              <a:rPr lang="en-US" altLang="zh-CN" sz="2667" b="1" dirty="0">
                <a:latin typeface="微软雅黑" pitchFamily="34" charset="-122"/>
                <a:ea typeface="微软雅黑" pitchFamily="34" charset="-122"/>
              </a:rPr>
              <a:t>4 </a:t>
            </a:r>
            <a:r>
              <a:rPr lang="zh-CN" altLang="en-US" sz="2667" b="1" dirty="0">
                <a:latin typeface="微软雅黑" pitchFamily="34" charset="-122"/>
                <a:ea typeface="微软雅黑" pitchFamily="34" charset="-122"/>
              </a:rPr>
              <a:t>个字节是统一的格式，共有三个字段：即</a:t>
            </a:r>
            <a:r>
              <a:rPr lang="zh-CN" altLang="en-US" sz="2667" b="1" dirty="0">
                <a:solidFill>
                  <a:srgbClr val="0000FF"/>
                </a:solidFill>
                <a:latin typeface="微软雅黑" pitchFamily="34" charset="-122"/>
                <a:ea typeface="微软雅黑" pitchFamily="34" charset="-122"/>
              </a:rPr>
              <a:t>类型、代码</a:t>
            </a:r>
            <a:r>
              <a:rPr lang="zh-CN" altLang="en-US" sz="2667" b="1" dirty="0">
                <a:latin typeface="微软雅黑" pitchFamily="34" charset="-122"/>
                <a:ea typeface="微软雅黑" pitchFamily="34" charset="-122"/>
              </a:rPr>
              <a:t>和</a:t>
            </a:r>
            <a:r>
              <a:rPr lang="zh-CN" altLang="en-US" sz="2667" b="1" dirty="0">
                <a:solidFill>
                  <a:srgbClr val="0000FF"/>
                </a:solidFill>
                <a:latin typeface="微软雅黑" pitchFamily="34" charset="-122"/>
                <a:ea typeface="微软雅黑" pitchFamily="34" charset="-122"/>
              </a:rPr>
              <a:t>检验和</a:t>
            </a:r>
            <a:r>
              <a:rPr lang="zh-CN" altLang="en-US" sz="2667" b="1" dirty="0">
                <a:latin typeface="微软雅黑" pitchFamily="34" charset="-122"/>
                <a:ea typeface="微软雅黑" pitchFamily="34" charset="-122"/>
              </a:rPr>
              <a:t>。接着的 </a:t>
            </a:r>
            <a:r>
              <a:rPr lang="en-US" altLang="zh-CN" sz="2667" b="1" dirty="0">
                <a:latin typeface="微软雅黑" pitchFamily="34" charset="-122"/>
                <a:ea typeface="微软雅黑" pitchFamily="34" charset="-122"/>
              </a:rPr>
              <a:t>4 </a:t>
            </a:r>
            <a:r>
              <a:rPr lang="zh-CN" altLang="en-US" sz="2667" b="1" dirty="0">
                <a:latin typeface="微软雅黑" pitchFamily="34" charset="-122"/>
                <a:ea typeface="微软雅黑" pitchFamily="34" charset="-122"/>
              </a:rPr>
              <a:t>个字节的内容与 </a:t>
            </a:r>
            <a:r>
              <a:rPr lang="en-US" altLang="zh-CN" sz="2667" b="1" dirty="0">
                <a:latin typeface="微软雅黑" pitchFamily="34" charset="-122"/>
                <a:ea typeface="微软雅黑" pitchFamily="34" charset="-122"/>
              </a:rPr>
              <a:t>ICMP </a:t>
            </a:r>
            <a:r>
              <a:rPr lang="zh-CN" altLang="en-US" sz="2667" b="1" dirty="0">
                <a:latin typeface="微软雅黑" pitchFamily="34" charset="-122"/>
                <a:ea typeface="微软雅黑" pitchFamily="34" charset="-122"/>
              </a:rPr>
              <a:t>的类型有关。 </a:t>
            </a:r>
          </a:p>
        </p:txBody>
      </p:sp>
    </p:spTree>
    <p:extLst>
      <p:ext uri="{BB962C8B-B14F-4D97-AF65-F5344CB8AC3E}">
        <p14:creationId xmlns:p14="http://schemas.microsoft.com/office/powerpoint/2010/main" val="181451237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5"/>
          <p:cNvSpPr>
            <a:spLocks noChangeArrowheads="1"/>
          </p:cNvSpPr>
          <p:nvPr/>
        </p:nvSpPr>
        <p:spPr bwMode="auto">
          <a:xfrm>
            <a:off x="742618" y="889247"/>
            <a:ext cx="10731701" cy="471907"/>
          </a:xfrm>
          <a:prstGeom prst="roundRect">
            <a:avLst>
              <a:gd name="adj" fmla="val 16667"/>
            </a:avLst>
          </a:prstGeom>
          <a:solidFill>
            <a:srgbClr val="00B050"/>
          </a:solidFill>
          <a:ln>
            <a:noFill/>
          </a:ln>
          <a:effectLst/>
        </p:spPr>
        <p:txBody>
          <a:bodyPr wrap="none" anchor="ctr"/>
          <a:lstStyle/>
          <a:p>
            <a:endParaRPr lang="zh-CN" altLang="en-US" sz="2400"/>
          </a:p>
        </p:txBody>
      </p:sp>
      <p:sp>
        <p:nvSpPr>
          <p:cNvPr id="34" name="Rectangle 6"/>
          <p:cNvSpPr>
            <a:spLocks noChangeArrowheads="1"/>
          </p:cNvSpPr>
          <p:nvPr/>
        </p:nvSpPr>
        <p:spPr bwMode="auto">
          <a:xfrm>
            <a:off x="3113897" y="844965"/>
            <a:ext cx="5989139"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667" b="1" dirty="0">
                <a:solidFill>
                  <a:schemeClr val="bg1"/>
                </a:solidFill>
                <a:latin typeface="微软雅黑" pitchFamily="34" charset="-122"/>
                <a:ea typeface="微软雅黑" pitchFamily="34" charset="-122"/>
              </a:rPr>
              <a:t>ICMP </a:t>
            </a:r>
            <a:r>
              <a:rPr lang="zh-CN" altLang="en-US" sz="2667" b="1" dirty="0">
                <a:solidFill>
                  <a:schemeClr val="bg1"/>
                </a:solidFill>
                <a:latin typeface="微软雅黑" pitchFamily="34" charset="-122"/>
                <a:ea typeface="微软雅黑" pitchFamily="34" charset="-122"/>
              </a:rPr>
              <a:t>差错报告报文的数据字段的内容</a:t>
            </a:r>
          </a:p>
        </p:txBody>
      </p:sp>
      <p:sp>
        <p:nvSpPr>
          <p:cNvPr id="35" name="圆角矩形 34"/>
          <p:cNvSpPr/>
          <p:nvPr/>
        </p:nvSpPr>
        <p:spPr>
          <a:xfrm>
            <a:off x="742618" y="1472698"/>
            <a:ext cx="10731701" cy="43308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 name="组合 3"/>
          <p:cNvGrpSpPr/>
          <p:nvPr/>
        </p:nvGrpSpPr>
        <p:grpSpPr>
          <a:xfrm>
            <a:off x="1471959" y="1631048"/>
            <a:ext cx="9304268" cy="3872856"/>
            <a:chOff x="662260" y="1556792"/>
            <a:chExt cx="8683228" cy="3614350"/>
          </a:xfrm>
        </p:grpSpPr>
        <p:sp>
          <p:nvSpPr>
            <p:cNvPr id="36" name="Rectangle 2"/>
            <p:cNvSpPr>
              <a:spLocks noChangeArrowheads="1"/>
            </p:cNvSpPr>
            <p:nvPr/>
          </p:nvSpPr>
          <p:spPr bwMode="auto">
            <a:xfrm>
              <a:off x="662260" y="4195216"/>
              <a:ext cx="4531651" cy="596900"/>
            </a:xfrm>
            <a:prstGeom prst="rect">
              <a:avLst/>
            </a:prstGeom>
            <a:solidFill>
              <a:srgbClr val="00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37" name="Rectangle 5"/>
            <p:cNvSpPr>
              <a:spLocks noChangeArrowheads="1"/>
            </p:cNvSpPr>
            <p:nvPr/>
          </p:nvSpPr>
          <p:spPr bwMode="auto">
            <a:xfrm>
              <a:off x="1412089" y="4195216"/>
              <a:ext cx="3781821" cy="596900"/>
            </a:xfrm>
            <a:prstGeom prst="rect">
              <a:avLst/>
            </a:prstGeom>
            <a:solidFill>
              <a:srgbClr val="00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38" name="Line 6"/>
            <p:cNvSpPr>
              <a:spLocks noChangeShapeType="1"/>
            </p:cNvSpPr>
            <p:nvPr/>
          </p:nvSpPr>
          <p:spPr bwMode="auto">
            <a:xfrm>
              <a:off x="662260" y="5001667"/>
              <a:ext cx="4531651" cy="20637"/>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39" name="Text Box 7"/>
            <p:cNvSpPr txBox="1">
              <a:spLocks noChangeArrowheads="1"/>
            </p:cNvSpPr>
            <p:nvPr/>
          </p:nvSpPr>
          <p:spPr bwMode="auto">
            <a:xfrm>
              <a:off x="731537" y="4323803"/>
              <a:ext cx="618150" cy="300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zh-CN" altLang="en-US" sz="1867" b="1" dirty="0">
                  <a:solidFill>
                    <a:schemeClr val="bg1"/>
                  </a:solidFill>
                  <a:latin typeface="微软雅黑" pitchFamily="34" charset="-122"/>
                  <a:ea typeface="微软雅黑" pitchFamily="34" charset="-122"/>
                </a:rPr>
                <a:t>首部</a:t>
              </a:r>
            </a:p>
          </p:txBody>
        </p:sp>
        <p:sp>
          <p:nvSpPr>
            <p:cNvPr id="40" name="Line 8"/>
            <p:cNvSpPr>
              <a:spLocks noChangeShapeType="1"/>
            </p:cNvSpPr>
            <p:nvPr/>
          </p:nvSpPr>
          <p:spPr bwMode="auto">
            <a:xfrm>
              <a:off x="1412089" y="4195216"/>
              <a:ext cx="0" cy="596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41" name="Rectangle 9"/>
            <p:cNvSpPr>
              <a:spLocks noChangeArrowheads="1"/>
            </p:cNvSpPr>
            <p:nvPr/>
          </p:nvSpPr>
          <p:spPr bwMode="auto">
            <a:xfrm>
              <a:off x="2342496" y="4850853"/>
              <a:ext cx="1214173"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42" name="Text Box 10"/>
            <p:cNvSpPr txBox="1">
              <a:spLocks noChangeArrowheads="1"/>
            </p:cNvSpPr>
            <p:nvPr/>
          </p:nvSpPr>
          <p:spPr bwMode="auto">
            <a:xfrm>
              <a:off x="2362324" y="4816827"/>
              <a:ext cx="1128288" cy="35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67" b="1" dirty="0">
                  <a:solidFill>
                    <a:srgbClr val="0000CC"/>
                  </a:solidFill>
                  <a:latin typeface="微软雅黑" pitchFamily="34" charset="-122"/>
                  <a:ea typeface="微软雅黑" pitchFamily="34" charset="-122"/>
                </a:rPr>
                <a:t>IP </a:t>
              </a:r>
              <a:r>
                <a:rPr kumimoji="1" lang="zh-CN" altLang="en-US" sz="1867" b="1" dirty="0">
                  <a:solidFill>
                    <a:srgbClr val="0000CC"/>
                  </a:solidFill>
                  <a:latin typeface="微软雅黑" pitchFamily="34" charset="-122"/>
                  <a:ea typeface="微软雅黑" pitchFamily="34" charset="-122"/>
                </a:rPr>
                <a:t>数据报</a:t>
              </a:r>
            </a:p>
          </p:txBody>
        </p:sp>
        <p:sp>
          <p:nvSpPr>
            <p:cNvPr id="43" name="Rectangle 11"/>
            <p:cNvSpPr>
              <a:spLocks noChangeArrowheads="1"/>
            </p:cNvSpPr>
            <p:nvPr/>
          </p:nvSpPr>
          <p:spPr bwMode="auto">
            <a:xfrm>
              <a:off x="1412089" y="3174454"/>
              <a:ext cx="3781821" cy="6070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44" name="Rectangle 12"/>
            <p:cNvSpPr>
              <a:spLocks noChangeArrowheads="1"/>
            </p:cNvSpPr>
            <p:nvPr/>
          </p:nvSpPr>
          <p:spPr bwMode="auto">
            <a:xfrm>
              <a:off x="1412089" y="3174454"/>
              <a:ext cx="3781821" cy="595313"/>
            </a:xfrm>
            <a:prstGeom prst="rect">
              <a:avLst/>
            </a:prstGeom>
            <a:solidFill>
              <a:srgbClr val="00FF99"/>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45" name="Text Box 13"/>
            <p:cNvSpPr txBox="1">
              <a:spLocks noChangeArrowheads="1"/>
            </p:cNvSpPr>
            <p:nvPr/>
          </p:nvSpPr>
          <p:spPr bwMode="auto">
            <a:xfrm>
              <a:off x="1561174" y="3218559"/>
              <a:ext cx="1110336" cy="51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867" b="1" dirty="0">
                  <a:latin typeface="微软雅黑" pitchFamily="34" charset="-122"/>
                  <a:ea typeface="微软雅黑" pitchFamily="34" charset="-122"/>
                </a:rPr>
                <a:t>ICMP </a:t>
              </a:r>
              <a:r>
                <a:rPr kumimoji="1" lang="zh-CN" altLang="en-US" sz="1867" b="1" dirty="0">
                  <a:latin typeface="微软雅黑" pitchFamily="34" charset="-122"/>
                  <a:ea typeface="微软雅黑" pitchFamily="34" charset="-122"/>
                </a:rPr>
                <a:t>的</a:t>
              </a:r>
            </a:p>
            <a:p>
              <a:pPr algn="ctr">
                <a:lnSpc>
                  <a:spcPct val="80000"/>
                </a:lnSpc>
              </a:pPr>
              <a:r>
                <a:rPr kumimoji="1" lang="zh-CN" altLang="en-US" sz="1867" b="1" dirty="0">
                  <a:latin typeface="微软雅黑" pitchFamily="34" charset="-122"/>
                  <a:ea typeface="微软雅黑" pitchFamily="34" charset="-122"/>
                </a:rPr>
                <a:t>前 </a:t>
              </a:r>
              <a:r>
                <a:rPr kumimoji="1" lang="en-US" altLang="zh-CN" sz="1867" b="1" dirty="0">
                  <a:latin typeface="微软雅黑" pitchFamily="34" charset="-122"/>
                  <a:ea typeface="微软雅黑" pitchFamily="34" charset="-122"/>
                </a:rPr>
                <a:t>8 </a:t>
              </a:r>
              <a:r>
                <a:rPr kumimoji="1" lang="zh-CN" altLang="en-US" sz="1867" b="1" dirty="0">
                  <a:latin typeface="微软雅黑" pitchFamily="34" charset="-122"/>
                  <a:ea typeface="微软雅黑" pitchFamily="34" charset="-122"/>
                </a:rPr>
                <a:t>字节</a:t>
              </a:r>
            </a:p>
          </p:txBody>
        </p:sp>
        <p:sp>
          <p:nvSpPr>
            <p:cNvPr id="46" name="Line 14"/>
            <p:cNvSpPr>
              <a:spLocks noChangeShapeType="1"/>
            </p:cNvSpPr>
            <p:nvPr/>
          </p:nvSpPr>
          <p:spPr bwMode="auto">
            <a:xfrm>
              <a:off x="2794801" y="3174454"/>
              <a:ext cx="0" cy="5953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47" name="Text Box 15"/>
            <p:cNvSpPr txBox="1">
              <a:spLocks noChangeArrowheads="1"/>
            </p:cNvSpPr>
            <p:nvPr/>
          </p:nvSpPr>
          <p:spPr bwMode="auto">
            <a:xfrm>
              <a:off x="5297522" y="4293641"/>
              <a:ext cx="3043176" cy="35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67" b="1">
                  <a:solidFill>
                    <a:srgbClr val="CC00CC"/>
                  </a:solidFill>
                  <a:latin typeface="微软雅黑" pitchFamily="34" charset="-122"/>
                  <a:ea typeface="微软雅黑" pitchFamily="34" charset="-122"/>
                </a:rPr>
                <a:t>装入 </a:t>
              </a:r>
              <a:r>
                <a:rPr kumimoji="1" lang="en-US" altLang="zh-CN" sz="1867" b="1">
                  <a:solidFill>
                    <a:srgbClr val="CC00CC"/>
                  </a:solidFill>
                  <a:latin typeface="微软雅黑" pitchFamily="34" charset="-122"/>
                  <a:ea typeface="微软雅黑" pitchFamily="34" charset="-122"/>
                </a:rPr>
                <a:t>ICMP </a:t>
              </a:r>
              <a:r>
                <a:rPr kumimoji="1" lang="zh-CN" altLang="en-US" sz="1867" b="1">
                  <a:solidFill>
                    <a:srgbClr val="CC00CC"/>
                  </a:solidFill>
                  <a:latin typeface="微软雅黑" pitchFamily="34" charset="-122"/>
                  <a:ea typeface="微软雅黑" pitchFamily="34" charset="-122"/>
                </a:rPr>
                <a:t>报文的 </a:t>
              </a:r>
              <a:r>
                <a:rPr kumimoji="1" lang="en-US" altLang="zh-CN" sz="1867" b="1">
                  <a:solidFill>
                    <a:srgbClr val="CC00CC"/>
                  </a:solidFill>
                  <a:latin typeface="微软雅黑" pitchFamily="34" charset="-122"/>
                  <a:ea typeface="微软雅黑" pitchFamily="34" charset="-122"/>
                </a:rPr>
                <a:t>IP </a:t>
              </a:r>
              <a:r>
                <a:rPr kumimoji="1" lang="zh-CN" altLang="en-US" sz="1867" b="1">
                  <a:solidFill>
                    <a:srgbClr val="CC00CC"/>
                  </a:solidFill>
                  <a:latin typeface="微软雅黑" pitchFamily="34" charset="-122"/>
                  <a:ea typeface="微软雅黑" pitchFamily="34" charset="-122"/>
                </a:rPr>
                <a:t>数据报</a:t>
              </a:r>
            </a:p>
          </p:txBody>
        </p:sp>
        <p:sp>
          <p:nvSpPr>
            <p:cNvPr id="48" name="Rectangle 16"/>
            <p:cNvSpPr>
              <a:spLocks noChangeArrowheads="1"/>
            </p:cNvSpPr>
            <p:nvPr/>
          </p:nvSpPr>
          <p:spPr bwMode="auto">
            <a:xfrm>
              <a:off x="2794802" y="2152103"/>
              <a:ext cx="6550686" cy="5969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49" name="Text Box 17"/>
            <p:cNvSpPr txBox="1">
              <a:spLocks noChangeArrowheads="1"/>
            </p:cNvSpPr>
            <p:nvPr/>
          </p:nvSpPr>
          <p:spPr bwMode="auto">
            <a:xfrm>
              <a:off x="2838563" y="2296087"/>
              <a:ext cx="1648910" cy="300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0000"/>
                </a:lnSpc>
              </a:pPr>
              <a:r>
                <a:rPr kumimoji="1" lang="en-US" altLang="zh-CN" sz="1867" b="1" dirty="0">
                  <a:latin typeface="微软雅黑" pitchFamily="34" charset="-122"/>
                  <a:ea typeface="微软雅黑" pitchFamily="34" charset="-122"/>
                </a:rPr>
                <a:t>IP </a:t>
              </a:r>
              <a:r>
                <a:rPr kumimoji="1" lang="zh-CN" altLang="en-US" sz="1867" b="1" dirty="0">
                  <a:latin typeface="微软雅黑" pitchFamily="34" charset="-122"/>
                  <a:ea typeface="微软雅黑" pitchFamily="34" charset="-122"/>
                </a:rPr>
                <a:t>数据报首部</a:t>
              </a:r>
            </a:p>
          </p:txBody>
        </p:sp>
        <p:sp>
          <p:nvSpPr>
            <p:cNvPr id="50" name="Line 18"/>
            <p:cNvSpPr>
              <a:spLocks noChangeShapeType="1"/>
            </p:cNvSpPr>
            <p:nvPr/>
          </p:nvSpPr>
          <p:spPr bwMode="auto">
            <a:xfrm>
              <a:off x="4547269" y="2152103"/>
              <a:ext cx="0" cy="596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51" name="Text Box 19"/>
            <p:cNvSpPr txBox="1">
              <a:spLocks noChangeArrowheads="1"/>
            </p:cNvSpPr>
            <p:nvPr/>
          </p:nvSpPr>
          <p:spPr bwMode="auto">
            <a:xfrm>
              <a:off x="5317247" y="3285579"/>
              <a:ext cx="2178484" cy="35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67" b="1" dirty="0">
                  <a:solidFill>
                    <a:srgbClr val="CC00CC"/>
                  </a:solidFill>
                  <a:latin typeface="微软雅黑" pitchFamily="34" charset="-122"/>
                  <a:ea typeface="微软雅黑" pitchFamily="34" charset="-122"/>
                </a:rPr>
                <a:t>ICMP </a:t>
              </a:r>
              <a:r>
                <a:rPr kumimoji="1" lang="zh-CN" altLang="en-US" sz="1867" b="1" dirty="0">
                  <a:solidFill>
                    <a:srgbClr val="CC00CC"/>
                  </a:solidFill>
                  <a:latin typeface="微软雅黑" pitchFamily="34" charset="-122"/>
                  <a:ea typeface="微软雅黑" pitchFamily="34" charset="-122"/>
                </a:rPr>
                <a:t>差错报告报文</a:t>
              </a:r>
            </a:p>
          </p:txBody>
        </p:sp>
        <p:sp>
          <p:nvSpPr>
            <p:cNvPr id="52" name="Text Box 20"/>
            <p:cNvSpPr txBox="1">
              <a:spLocks noChangeArrowheads="1"/>
            </p:cNvSpPr>
            <p:nvPr/>
          </p:nvSpPr>
          <p:spPr bwMode="auto">
            <a:xfrm>
              <a:off x="4580432" y="2156867"/>
              <a:ext cx="618150" cy="51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867" b="1">
                  <a:latin typeface="微软雅黑" pitchFamily="34" charset="-122"/>
                  <a:ea typeface="微软雅黑" pitchFamily="34" charset="-122"/>
                </a:rPr>
                <a:t>8</a:t>
              </a:r>
            </a:p>
            <a:p>
              <a:pPr algn="ctr">
                <a:lnSpc>
                  <a:spcPct val="80000"/>
                </a:lnSpc>
              </a:pPr>
              <a:r>
                <a:rPr kumimoji="1" lang="zh-CN" altLang="en-US" sz="1867" b="1">
                  <a:latin typeface="微软雅黑" pitchFamily="34" charset="-122"/>
                  <a:ea typeface="微软雅黑" pitchFamily="34" charset="-122"/>
                </a:rPr>
                <a:t>字节</a:t>
              </a:r>
            </a:p>
          </p:txBody>
        </p:sp>
        <p:sp>
          <p:nvSpPr>
            <p:cNvPr id="53" name="Line 21"/>
            <p:cNvSpPr>
              <a:spLocks noChangeShapeType="1"/>
            </p:cNvSpPr>
            <p:nvPr/>
          </p:nvSpPr>
          <p:spPr bwMode="auto">
            <a:xfrm>
              <a:off x="5193910" y="2152103"/>
              <a:ext cx="0" cy="5969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54" name="Text Box 22"/>
            <p:cNvSpPr txBox="1">
              <a:spLocks noChangeArrowheads="1"/>
            </p:cNvSpPr>
            <p:nvPr/>
          </p:nvSpPr>
          <p:spPr bwMode="auto">
            <a:xfrm>
              <a:off x="852302" y="2270135"/>
              <a:ext cx="1862826" cy="35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67" b="1" dirty="0">
                  <a:solidFill>
                    <a:srgbClr val="0000CC"/>
                  </a:solidFill>
                  <a:latin typeface="微软雅黑" pitchFamily="34" charset="-122"/>
                  <a:ea typeface="微软雅黑" pitchFamily="34" charset="-122"/>
                </a:rPr>
                <a:t>收到的 </a:t>
              </a:r>
              <a:r>
                <a:rPr kumimoji="1" lang="en-US" altLang="zh-CN" sz="1867" b="1" dirty="0">
                  <a:solidFill>
                    <a:srgbClr val="0000CC"/>
                  </a:solidFill>
                  <a:latin typeface="微软雅黑" pitchFamily="34" charset="-122"/>
                  <a:ea typeface="微软雅黑" pitchFamily="34" charset="-122"/>
                </a:rPr>
                <a:t>IP </a:t>
              </a:r>
              <a:r>
                <a:rPr kumimoji="1" lang="zh-CN" altLang="en-US" sz="1867" b="1" dirty="0">
                  <a:solidFill>
                    <a:srgbClr val="0000CC"/>
                  </a:solidFill>
                  <a:latin typeface="微软雅黑" pitchFamily="34" charset="-122"/>
                  <a:ea typeface="微软雅黑" pitchFamily="34" charset="-122"/>
                </a:rPr>
                <a:t>数据报</a:t>
              </a:r>
            </a:p>
          </p:txBody>
        </p:sp>
        <p:sp>
          <p:nvSpPr>
            <p:cNvPr id="55" name="Line 23"/>
            <p:cNvSpPr>
              <a:spLocks noChangeShapeType="1"/>
            </p:cNvSpPr>
            <p:nvPr/>
          </p:nvSpPr>
          <p:spPr bwMode="auto">
            <a:xfrm>
              <a:off x="5193910" y="2749003"/>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CC"/>
                </a:solidFill>
                <a:latin typeface="微软雅黑" pitchFamily="34" charset="-122"/>
                <a:ea typeface="微软雅黑" pitchFamily="34" charset="-122"/>
              </a:endParaRPr>
            </a:p>
          </p:txBody>
        </p:sp>
        <p:sp>
          <p:nvSpPr>
            <p:cNvPr id="56" name="Line 24"/>
            <p:cNvSpPr>
              <a:spLocks noChangeShapeType="1"/>
            </p:cNvSpPr>
            <p:nvPr/>
          </p:nvSpPr>
          <p:spPr bwMode="auto">
            <a:xfrm>
              <a:off x="4547269" y="3174454"/>
              <a:ext cx="0" cy="59531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57" name="Text Box 25"/>
            <p:cNvSpPr txBox="1">
              <a:spLocks noChangeArrowheads="1"/>
            </p:cNvSpPr>
            <p:nvPr/>
          </p:nvSpPr>
          <p:spPr bwMode="auto">
            <a:xfrm>
              <a:off x="2896935" y="3317021"/>
              <a:ext cx="1574098" cy="300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867" b="1" dirty="0">
                  <a:latin typeface="微软雅黑" pitchFamily="34" charset="-122"/>
                  <a:ea typeface="微软雅黑" pitchFamily="34" charset="-122"/>
                </a:rPr>
                <a:t>IP </a:t>
              </a:r>
              <a:r>
                <a:rPr kumimoji="1" lang="zh-CN" altLang="en-US" sz="1867" b="1" dirty="0">
                  <a:latin typeface="微软雅黑" pitchFamily="34" charset="-122"/>
                  <a:ea typeface="微软雅黑" pitchFamily="34" charset="-122"/>
                </a:rPr>
                <a:t>数据报首部</a:t>
              </a:r>
            </a:p>
          </p:txBody>
        </p:sp>
        <p:sp>
          <p:nvSpPr>
            <p:cNvPr id="58" name="Text Box 26"/>
            <p:cNvSpPr txBox="1">
              <a:spLocks noChangeArrowheads="1"/>
            </p:cNvSpPr>
            <p:nvPr/>
          </p:nvSpPr>
          <p:spPr bwMode="auto">
            <a:xfrm>
              <a:off x="4589030" y="3196679"/>
              <a:ext cx="618150" cy="51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867" b="1">
                  <a:latin typeface="微软雅黑" pitchFamily="34" charset="-122"/>
                  <a:ea typeface="微软雅黑" pitchFamily="34" charset="-122"/>
                </a:rPr>
                <a:t>8</a:t>
              </a:r>
            </a:p>
            <a:p>
              <a:pPr algn="ctr">
                <a:lnSpc>
                  <a:spcPct val="80000"/>
                </a:lnSpc>
              </a:pPr>
              <a:r>
                <a:rPr kumimoji="1" lang="zh-CN" altLang="en-US" sz="1867" b="1">
                  <a:latin typeface="微软雅黑" pitchFamily="34" charset="-122"/>
                  <a:ea typeface="微软雅黑" pitchFamily="34" charset="-122"/>
                </a:rPr>
                <a:t>字节</a:t>
              </a:r>
            </a:p>
          </p:txBody>
        </p:sp>
        <p:sp>
          <p:nvSpPr>
            <p:cNvPr id="59" name="AutoShape 27"/>
            <p:cNvSpPr>
              <a:spLocks noChangeArrowheads="1"/>
            </p:cNvSpPr>
            <p:nvPr/>
          </p:nvSpPr>
          <p:spPr bwMode="auto">
            <a:xfrm>
              <a:off x="3441444" y="2720428"/>
              <a:ext cx="276886" cy="509588"/>
            </a:xfrm>
            <a:prstGeom prst="downArrow">
              <a:avLst>
                <a:gd name="adj1" fmla="val 47222"/>
                <a:gd name="adj2" fmla="val 1030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867" b="1">
                <a:solidFill>
                  <a:srgbClr val="0000CC"/>
                </a:solidFill>
                <a:latin typeface="微软雅黑" pitchFamily="34" charset="-122"/>
                <a:ea typeface="微软雅黑" pitchFamily="34" charset="-122"/>
              </a:endParaRPr>
            </a:p>
          </p:txBody>
        </p:sp>
        <p:sp>
          <p:nvSpPr>
            <p:cNvPr id="60" name="AutoShape 28"/>
            <p:cNvSpPr>
              <a:spLocks noChangeArrowheads="1"/>
            </p:cNvSpPr>
            <p:nvPr/>
          </p:nvSpPr>
          <p:spPr bwMode="auto">
            <a:xfrm>
              <a:off x="4763962" y="2720428"/>
              <a:ext cx="275167" cy="509588"/>
            </a:xfrm>
            <a:prstGeom prst="downArrow">
              <a:avLst>
                <a:gd name="adj1" fmla="val 47222"/>
                <a:gd name="adj2" fmla="val 1036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867" b="1">
                <a:solidFill>
                  <a:srgbClr val="0000CC"/>
                </a:solidFill>
                <a:latin typeface="微软雅黑" pitchFamily="34" charset="-122"/>
                <a:ea typeface="微软雅黑" pitchFamily="34" charset="-122"/>
              </a:endParaRPr>
            </a:p>
          </p:txBody>
        </p:sp>
        <p:sp>
          <p:nvSpPr>
            <p:cNvPr id="61" name="Text Box 29"/>
            <p:cNvSpPr txBox="1">
              <a:spLocks noChangeArrowheads="1"/>
            </p:cNvSpPr>
            <p:nvPr/>
          </p:nvSpPr>
          <p:spPr bwMode="auto">
            <a:xfrm>
              <a:off x="2213375" y="4334744"/>
              <a:ext cx="2178484" cy="300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867" b="1" dirty="0">
                  <a:latin typeface="微软雅黑" pitchFamily="34" charset="-122"/>
                  <a:ea typeface="微软雅黑" pitchFamily="34" charset="-122"/>
                </a:rPr>
                <a:t>ICMP </a:t>
              </a:r>
              <a:r>
                <a:rPr kumimoji="1" lang="zh-CN" altLang="en-US" sz="1867" b="1" dirty="0">
                  <a:latin typeface="微软雅黑" pitchFamily="34" charset="-122"/>
                  <a:ea typeface="微软雅黑" pitchFamily="34" charset="-122"/>
                </a:rPr>
                <a:t>差错报告报文</a:t>
              </a:r>
            </a:p>
          </p:txBody>
        </p:sp>
        <p:sp>
          <p:nvSpPr>
            <p:cNvPr id="62" name="Text Box 30"/>
            <p:cNvSpPr txBox="1">
              <a:spLocks noChangeArrowheads="1"/>
            </p:cNvSpPr>
            <p:nvPr/>
          </p:nvSpPr>
          <p:spPr bwMode="auto">
            <a:xfrm>
              <a:off x="5721222" y="1556792"/>
              <a:ext cx="2242812" cy="35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67" b="1" dirty="0">
                  <a:solidFill>
                    <a:srgbClr val="0000CC"/>
                  </a:solidFill>
                  <a:latin typeface="微软雅黑" pitchFamily="34" charset="-122"/>
                  <a:ea typeface="微软雅黑" pitchFamily="34" charset="-122"/>
                </a:rPr>
                <a:t>IP </a:t>
              </a:r>
              <a:r>
                <a:rPr kumimoji="1" lang="zh-CN" altLang="en-US" sz="1867" b="1" dirty="0">
                  <a:solidFill>
                    <a:srgbClr val="0000CC"/>
                  </a:solidFill>
                  <a:latin typeface="微软雅黑" pitchFamily="34" charset="-122"/>
                  <a:ea typeface="微软雅黑" pitchFamily="34" charset="-122"/>
                </a:rPr>
                <a:t>数据报的数据字段</a:t>
              </a:r>
            </a:p>
          </p:txBody>
        </p:sp>
        <p:sp>
          <p:nvSpPr>
            <p:cNvPr id="63" name="AutoShape 31"/>
            <p:cNvSpPr>
              <a:spLocks/>
            </p:cNvSpPr>
            <p:nvPr/>
          </p:nvSpPr>
          <p:spPr bwMode="auto">
            <a:xfrm rot="5400000">
              <a:off x="6815013" y="-371228"/>
              <a:ext cx="169862" cy="4705350"/>
            </a:xfrm>
            <a:prstGeom prst="leftBrace">
              <a:avLst>
                <a:gd name="adj1" fmla="val 21308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CC"/>
                </a:solidFill>
                <a:latin typeface="微软雅黑" pitchFamily="34" charset="-122"/>
                <a:ea typeface="微软雅黑" pitchFamily="34" charset="-122"/>
              </a:endParaRPr>
            </a:p>
          </p:txBody>
        </p:sp>
        <p:sp>
          <p:nvSpPr>
            <p:cNvPr id="64" name="Line 32"/>
            <p:cNvSpPr>
              <a:spLocks noChangeShapeType="1"/>
            </p:cNvSpPr>
            <p:nvPr/>
          </p:nvSpPr>
          <p:spPr bwMode="auto">
            <a:xfrm>
              <a:off x="2794801" y="2749003"/>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CC"/>
                </a:solidFill>
                <a:latin typeface="微软雅黑" pitchFamily="34" charset="-122"/>
                <a:ea typeface="微软雅黑" pitchFamily="34" charset="-122"/>
              </a:endParaRPr>
            </a:p>
          </p:txBody>
        </p:sp>
        <p:sp>
          <p:nvSpPr>
            <p:cNvPr id="65" name="Line 33"/>
            <p:cNvSpPr>
              <a:spLocks noChangeShapeType="1"/>
            </p:cNvSpPr>
            <p:nvPr/>
          </p:nvSpPr>
          <p:spPr bwMode="auto">
            <a:xfrm>
              <a:off x="1412089" y="3769766"/>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CC"/>
                </a:solidFill>
                <a:latin typeface="微软雅黑" pitchFamily="34" charset="-122"/>
                <a:ea typeface="微软雅黑" pitchFamily="34" charset="-122"/>
              </a:endParaRPr>
            </a:p>
          </p:txBody>
        </p:sp>
        <p:sp>
          <p:nvSpPr>
            <p:cNvPr id="66" name="Line 34"/>
            <p:cNvSpPr>
              <a:spLocks noChangeShapeType="1"/>
            </p:cNvSpPr>
            <p:nvPr/>
          </p:nvSpPr>
          <p:spPr bwMode="auto">
            <a:xfrm>
              <a:off x="5193910" y="3769766"/>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CC"/>
                </a:solidFill>
                <a:latin typeface="微软雅黑" pitchFamily="34" charset="-122"/>
                <a:ea typeface="微软雅黑" pitchFamily="34" charset="-122"/>
              </a:endParaRPr>
            </a:p>
          </p:txBody>
        </p:sp>
        <p:sp>
          <p:nvSpPr>
            <p:cNvPr id="67" name="AutoShape 35"/>
            <p:cNvSpPr>
              <a:spLocks noChangeArrowheads="1"/>
            </p:cNvSpPr>
            <p:nvPr/>
          </p:nvSpPr>
          <p:spPr bwMode="auto">
            <a:xfrm>
              <a:off x="3255706" y="3744367"/>
              <a:ext cx="278606" cy="511175"/>
            </a:xfrm>
            <a:prstGeom prst="downArrow">
              <a:avLst>
                <a:gd name="adj1" fmla="val 47222"/>
                <a:gd name="adj2" fmla="val 1026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867" b="1">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95251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AutoShape 5"/>
          <p:cNvSpPr>
            <a:spLocks noChangeArrowheads="1"/>
          </p:cNvSpPr>
          <p:nvPr/>
        </p:nvSpPr>
        <p:spPr bwMode="auto">
          <a:xfrm>
            <a:off x="726859" y="1639765"/>
            <a:ext cx="10738283" cy="518295"/>
          </a:xfrm>
          <a:prstGeom prst="roundRect">
            <a:avLst>
              <a:gd name="adj" fmla="val 16667"/>
            </a:avLst>
          </a:prstGeom>
          <a:solidFill>
            <a:srgbClr val="0089FA"/>
          </a:solidFill>
          <a:ln>
            <a:noFill/>
          </a:ln>
          <a:effectLst/>
        </p:spPr>
        <p:txBody>
          <a:bodyPr wrap="none" anchor="ctr"/>
          <a:lstStyle/>
          <a:p>
            <a:endParaRPr lang="zh-CN" altLang="en-US" sz="2400"/>
          </a:p>
        </p:txBody>
      </p:sp>
      <p:sp>
        <p:nvSpPr>
          <p:cNvPr id="76" name="Rectangle 6"/>
          <p:cNvSpPr>
            <a:spLocks noChangeArrowheads="1"/>
          </p:cNvSpPr>
          <p:nvPr/>
        </p:nvSpPr>
        <p:spPr bwMode="auto">
          <a:xfrm>
            <a:off x="3745840" y="1597003"/>
            <a:ext cx="4700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itchFamily="34" charset="-122"/>
                <a:ea typeface="微软雅黑" pitchFamily="34" charset="-122"/>
              </a:rPr>
              <a:t>4.4.2  ICMP </a:t>
            </a:r>
            <a:r>
              <a:rPr lang="zh-CN" altLang="en-US" sz="3200" b="1" dirty="0">
                <a:solidFill>
                  <a:schemeClr val="bg1"/>
                </a:solidFill>
                <a:latin typeface="微软雅黑" pitchFamily="34" charset="-122"/>
                <a:ea typeface="微软雅黑" pitchFamily="34" charset="-122"/>
              </a:rPr>
              <a:t>的应用举例</a:t>
            </a:r>
          </a:p>
        </p:txBody>
      </p:sp>
      <p:sp>
        <p:nvSpPr>
          <p:cNvPr id="77" name="Rectangle 8"/>
          <p:cNvSpPr>
            <a:spLocks noChangeArrowheads="1"/>
          </p:cNvSpPr>
          <p:nvPr/>
        </p:nvSpPr>
        <p:spPr bwMode="auto">
          <a:xfrm>
            <a:off x="726859" y="2215819"/>
            <a:ext cx="10738283" cy="2853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4400"/>
              </a:lnSpc>
              <a:buClr>
                <a:srgbClr val="0070C0"/>
              </a:buClr>
            </a:pPr>
            <a:r>
              <a:rPr lang="en-US" altLang="zh-CN" sz="2667" b="1" dirty="0">
                <a:solidFill>
                  <a:srgbClr val="0000FF"/>
                </a:solidFill>
                <a:latin typeface="微软雅黑" pitchFamily="34" charset="-122"/>
                <a:ea typeface="微软雅黑" pitchFamily="34" charset="-122"/>
              </a:rPr>
              <a:t>PING (Packet </a:t>
            </a:r>
            <a:r>
              <a:rPr lang="en-US" altLang="zh-CN" sz="2667" b="1" dirty="0" err="1">
                <a:solidFill>
                  <a:srgbClr val="0000FF"/>
                </a:solidFill>
                <a:latin typeface="微软雅黑" pitchFamily="34" charset="-122"/>
                <a:ea typeface="微软雅黑" pitchFamily="34" charset="-122"/>
              </a:rPr>
              <a:t>InterNet</a:t>
            </a:r>
            <a:r>
              <a:rPr lang="en-US" altLang="zh-CN" sz="2667" b="1" dirty="0">
                <a:solidFill>
                  <a:srgbClr val="0000FF"/>
                </a:solidFill>
                <a:latin typeface="微软雅黑" pitchFamily="34" charset="-122"/>
                <a:ea typeface="微软雅黑" pitchFamily="34" charset="-122"/>
              </a:rPr>
              <a:t> Groper) </a:t>
            </a:r>
          </a:p>
          <a:p>
            <a:pPr marL="476239" indent="-476239">
              <a:lnSpc>
                <a:spcPts val="4400"/>
              </a:lnSpc>
              <a:buClr>
                <a:srgbClr val="0070C0"/>
              </a:buClr>
              <a:buFont typeface="Wingdings" pitchFamily="2" charset="2"/>
              <a:buChar char="l"/>
            </a:pPr>
            <a:r>
              <a:rPr lang="en-US" altLang="zh-CN" sz="2667" b="1" dirty="0">
                <a:solidFill>
                  <a:srgbClr val="0000FF"/>
                </a:solidFill>
                <a:latin typeface="微软雅黑" pitchFamily="34" charset="-122"/>
                <a:ea typeface="微软雅黑" pitchFamily="34" charset="-122"/>
              </a:rPr>
              <a:t>PING </a:t>
            </a:r>
            <a:r>
              <a:rPr lang="zh-CN" altLang="en-US" sz="2667" b="1" dirty="0">
                <a:solidFill>
                  <a:srgbClr val="0000FF"/>
                </a:solidFill>
                <a:latin typeface="微软雅黑" pitchFamily="34" charset="-122"/>
                <a:ea typeface="微软雅黑" pitchFamily="34" charset="-122"/>
              </a:rPr>
              <a:t>用来测试两个主机之间的连通性。</a:t>
            </a:r>
          </a:p>
          <a:p>
            <a:pPr marL="476239" indent="-476239">
              <a:lnSpc>
                <a:spcPts val="4400"/>
              </a:lnSpc>
              <a:buClr>
                <a:srgbClr val="0070C0"/>
              </a:buClr>
              <a:buFont typeface="Wingdings" pitchFamily="2" charset="2"/>
              <a:buChar char="l"/>
            </a:pPr>
            <a:r>
              <a:rPr lang="en-US" altLang="zh-CN" sz="2667" b="1" dirty="0">
                <a:latin typeface="微软雅黑" pitchFamily="34" charset="-122"/>
                <a:ea typeface="微软雅黑" pitchFamily="34" charset="-122"/>
              </a:rPr>
              <a:t>PING </a:t>
            </a:r>
            <a:r>
              <a:rPr lang="zh-CN" altLang="en-US" sz="2667" b="1" dirty="0">
                <a:latin typeface="微软雅黑" pitchFamily="34" charset="-122"/>
                <a:ea typeface="微软雅黑" pitchFamily="34" charset="-122"/>
              </a:rPr>
              <a:t>使用了 </a:t>
            </a:r>
            <a:r>
              <a:rPr lang="en-US" altLang="zh-CN" sz="2667" b="1" dirty="0">
                <a:latin typeface="微软雅黑" pitchFamily="34" charset="-122"/>
                <a:ea typeface="微软雅黑" pitchFamily="34" charset="-122"/>
              </a:rPr>
              <a:t>ICMP </a:t>
            </a:r>
            <a:r>
              <a:rPr lang="zh-CN" altLang="en-US" sz="2667" b="1" dirty="0">
                <a:latin typeface="微软雅黑" pitchFamily="34" charset="-122"/>
                <a:ea typeface="微软雅黑" pitchFamily="34" charset="-122"/>
              </a:rPr>
              <a:t>回送请求与回送回答报文。</a:t>
            </a:r>
          </a:p>
          <a:p>
            <a:pPr marL="476239" indent="-476239">
              <a:lnSpc>
                <a:spcPts val="4400"/>
              </a:lnSpc>
              <a:buClr>
                <a:srgbClr val="0070C0"/>
              </a:buClr>
              <a:buFont typeface="Wingdings" pitchFamily="2" charset="2"/>
              <a:buChar char="l"/>
            </a:pPr>
            <a:r>
              <a:rPr lang="en-US" altLang="zh-CN" sz="2667" b="1" dirty="0">
                <a:latin typeface="微软雅黑" pitchFamily="34" charset="-122"/>
                <a:ea typeface="微软雅黑" pitchFamily="34" charset="-122"/>
              </a:rPr>
              <a:t>PING </a:t>
            </a:r>
            <a:r>
              <a:rPr lang="zh-CN" altLang="en-US" sz="2667" b="1" dirty="0">
                <a:latin typeface="微软雅黑" pitchFamily="34" charset="-122"/>
                <a:ea typeface="微软雅黑" pitchFamily="34" charset="-122"/>
              </a:rPr>
              <a:t>是应用层直接使用网络层 </a:t>
            </a:r>
            <a:r>
              <a:rPr lang="en-US" altLang="zh-CN" sz="2667" b="1" dirty="0">
                <a:latin typeface="微软雅黑" pitchFamily="34" charset="-122"/>
                <a:ea typeface="微软雅黑" pitchFamily="34" charset="-122"/>
              </a:rPr>
              <a:t>ICMP </a:t>
            </a:r>
            <a:r>
              <a:rPr lang="zh-CN" altLang="en-US" sz="2667" b="1" dirty="0">
                <a:latin typeface="微软雅黑" pitchFamily="34" charset="-122"/>
                <a:ea typeface="微软雅黑" pitchFamily="34" charset="-122"/>
              </a:rPr>
              <a:t>的例子，它没有通过运输层的 </a:t>
            </a:r>
            <a:r>
              <a:rPr lang="en-US" altLang="zh-CN" sz="2667" b="1" dirty="0">
                <a:latin typeface="微软雅黑" pitchFamily="34" charset="-122"/>
                <a:ea typeface="微软雅黑" pitchFamily="34" charset="-122"/>
              </a:rPr>
              <a:t>TCP </a:t>
            </a:r>
            <a:r>
              <a:rPr lang="zh-CN" altLang="en-US" sz="2667" b="1" dirty="0">
                <a:latin typeface="微软雅黑" pitchFamily="34" charset="-122"/>
                <a:ea typeface="微软雅黑" pitchFamily="34" charset="-122"/>
              </a:rPr>
              <a:t>或</a:t>
            </a:r>
            <a:r>
              <a:rPr lang="en-US" altLang="zh-CN" sz="2667" b="1" dirty="0">
                <a:latin typeface="微软雅黑" pitchFamily="34" charset="-122"/>
                <a:ea typeface="微软雅黑" pitchFamily="34" charset="-122"/>
              </a:rPr>
              <a:t>UDP</a:t>
            </a:r>
            <a:r>
              <a:rPr lang="zh-CN" altLang="en-US" sz="2667" b="1" dirty="0">
                <a:latin typeface="微软雅黑" pitchFamily="34" charset="-122"/>
                <a:ea typeface="微软雅黑" pitchFamily="34" charset="-122"/>
              </a:rPr>
              <a:t>。 </a:t>
            </a:r>
          </a:p>
        </p:txBody>
      </p:sp>
    </p:spTree>
    <p:extLst>
      <p:ext uri="{BB962C8B-B14F-4D97-AF65-F5344CB8AC3E}">
        <p14:creationId xmlns:p14="http://schemas.microsoft.com/office/powerpoint/2010/main" val="3278122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AutoShape 5"/>
          <p:cNvSpPr>
            <a:spLocks noChangeArrowheads="1"/>
          </p:cNvSpPr>
          <p:nvPr/>
        </p:nvSpPr>
        <p:spPr bwMode="auto">
          <a:xfrm>
            <a:off x="742618" y="889247"/>
            <a:ext cx="10731701" cy="471907"/>
          </a:xfrm>
          <a:prstGeom prst="roundRect">
            <a:avLst>
              <a:gd name="adj" fmla="val 16667"/>
            </a:avLst>
          </a:prstGeom>
          <a:solidFill>
            <a:srgbClr val="00B050"/>
          </a:solidFill>
          <a:ln>
            <a:noFill/>
          </a:ln>
          <a:effectLst/>
        </p:spPr>
        <p:txBody>
          <a:bodyPr wrap="none" anchor="ctr"/>
          <a:lstStyle/>
          <a:p>
            <a:endParaRPr lang="zh-CN" altLang="en-US" sz="2400"/>
          </a:p>
        </p:txBody>
      </p:sp>
      <p:sp>
        <p:nvSpPr>
          <p:cNvPr id="105" name="Rectangle 6"/>
          <p:cNvSpPr>
            <a:spLocks noChangeArrowheads="1"/>
          </p:cNvSpPr>
          <p:nvPr/>
        </p:nvSpPr>
        <p:spPr bwMode="auto">
          <a:xfrm>
            <a:off x="4665604" y="844965"/>
            <a:ext cx="2885725"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667" b="1" dirty="0">
                <a:solidFill>
                  <a:schemeClr val="bg1"/>
                </a:solidFill>
                <a:latin typeface="微软雅黑" pitchFamily="34" charset="-122"/>
                <a:ea typeface="微软雅黑" pitchFamily="34" charset="-122"/>
              </a:rPr>
              <a:t>PING </a:t>
            </a:r>
            <a:r>
              <a:rPr lang="zh-CN" altLang="en-US" sz="2667" b="1" dirty="0">
                <a:solidFill>
                  <a:schemeClr val="bg1"/>
                </a:solidFill>
                <a:latin typeface="微软雅黑" pitchFamily="34" charset="-122"/>
                <a:ea typeface="微软雅黑" pitchFamily="34" charset="-122"/>
              </a:rPr>
              <a:t>的应用举例</a:t>
            </a:r>
          </a:p>
        </p:txBody>
      </p:sp>
      <p:sp>
        <p:nvSpPr>
          <p:cNvPr id="106" name="圆角矩形 105"/>
          <p:cNvSpPr/>
          <p:nvPr/>
        </p:nvSpPr>
        <p:spPr>
          <a:xfrm>
            <a:off x="742618" y="1472698"/>
            <a:ext cx="10731701" cy="43308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07" name="Picture 4" descr="2006-2-19-ping"/>
          <p:cNvPicPr>
            <a:picLocks noChangeAspect="1" noChangeArrowheads="1"/>
          </p:cNvPicPr>
          <p:nvPr/>
        </p:nvPicPr>
        <p:blipFill>
          <a:blip r:embed="rId2" cstate="print">
            <a:extLst>
              <a:ext uri="{28A0092B-C50C-407E-A947-70E740481C1C}">
                <a14:useLocalDpi xmlns:a14="http://schemas.microsoft.com/office/drawing/2010/main" val="0"/>
              </a:ext>
            </a:extLst>
          </a:blip>
          <a:srcRect r="2795"/>
          <a:stretch>
            <a:fillRect/>
          </a:stretch>
        </p:blipFill>
        <p:spPr bwMode="auto">
          <a:xfrm>
            <a:off x="1184871" y="1573269"/>
            <a:ext cx="9787928" cy="3866545"/>
          </a:xfrm>
          <a:prstGeom prst="rect">
            <a:avLst/>
          </a:prstGeom>
          <a:noFill/>
          <a:extLst>
            <a:ext uri="{909E8E84-426E-40DD-AFC4-6F175D3DCCD1}">
              <a14:hiddenFill xmlns:a14="http://schemas.microsoft.com/office/drawing/2010/main">
                <a:solidFill>
                  <a:srgbClr val="FFFFFF"/>
                </a:solidFill>
              </a14:hiddenFill>
            </a:ext>
          </a:extLst>
        </p:spPr>
      </p:pic>
      <p:sp>
        <p:nvSpPr>
          <p:cNvPr id="108" name="矩形 107"/>
          <p:cNvSpPr/>
          <p:nvPr/>
        </p:nvSpPr>
        <p:spPr>
          <a:xfrm>
            <a:off x="2576452" y="5410871"/>
            <a:ext cx="7064032" cy="379656"/>
          </a:xfrm>
          <a:prstGeom prst="rect">
            <a:avLst/>
          </a:prstGeom>
        </p:spPr>
        <p:txBody>
          <a:bodyPr wrap="square">
            <a:spAutoFit/>
          </a:bodyPr>
          <a:lstStyle/>
          <a:p>
            <a:pPr algn="ctr"/>
            <a:r>
              <a:rPr lang="zh-CN" altLang="zh-CN" sz="1867" b="1" dirty="0">
                <a:latin typeface="微软雅黑" pitchFamily="34" charset="-122"/>
                <a:ea typeface="微软雅黑" pitchFamily="34" charset="-122"/>
              </a:rPr>
              <a:t>用</a:t>
            </a:r>
            <a:r>
              <a:rPr lang="en-US" altLang="zh-CN" sz="1867" b="1" dirty="0">
                <a:latin typeface="微软雅黑" pitchFamily="34" charset="-122"/>
                <a:ea typeface="微软雅黑" pitchFamily="34" charset="-122"/>
              </a:rPr>
              <a:t> PING </a:t>
            </a:r>
            <a:r>
              <a:rPr lang="zh-CN" altLang="zh-CN" sz="1867" b="1" dirty="0">
                <a:latin typeface="微软雅黑" pitchFamily="34" charset="-122"/>
                <a:ea typeface="微软雅黑" pitchFamily="34" charset="-122"/>
              </a:rPr>
              <a:t>测试主机的连通性</a:t>
            </a:r>
            <a:endParaRPr lang="zh-CN" altLang="en-US" sz="1867" b="1" dirty="0">
              <a:latin typeface="微软雅黑" pitchFamily="34" charset="-122"/>
              <a:ea typeface="微软雅黑" pitchFamily="34" charset="-122"/>
            </a:endParaRPr>
          </a:p>
        </p:txBody>
      </p:sp>
    </p:spTree>
    <p:extLst>
      <p:ext uri="{BB962C8B-B14F-4D97-AF65-F5344CB8AC3E}">
        <p14:creationId xmlns:p14="http://schemas.microsoft.com/office/powerpoint/2010/main" val="3016013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6392-BC15-9EBA-CA67-D4739D9F6535}"/>
              </a:ext>
            </a:extLst>
          </p:cNvPr>
          <p:cNvSpPr>
            <a:spLocks noGrp="1"/>
          </p:cNvSpPr>
          <p:nvPr>
            <p:ph type="title"/>
          </p:nvPr>
        </p:nvSpPr>
        <p:spPr/>
        <p:txBody>
          <a:bodyPr/>
          <a:lstStyle/>
          <a:p>
            <a:r>
              <a:rPr lang="en-US" altLang="zh-CN" dirty="0"/>
              <a:t>PLC</a:t>
            </a:r>
            <a:r>
              <a:rPr lang="zh-CN" altLang="en-US" dirty="0"/>
              <a:t>基本工作模型</a:t>
            </a:r>
          </a:p>
        </p:txBody>
      </p:sp>
      <p:sp>
        <p:nvSpPr>
          <p:cNvPr id="3" name="内容占位符 2">
            <a:extLst>
              <a:ext uri="{FF2B5EF4-FFF2-40B4-BE49-F238E27FC236}">
                <a16:creationId xmlns:a16="http://schemas.microsoft.com/office/drawing/2014/main" id="{87B86FC6-66F0-8A5C-F522-6F254894BF4B}"/>
              </a:ext>
            </a:extLst>
          </p:cNvPr>
          <p:cNvSpPr>
            <a:spLocks noGrp="1"/>
          </p:cNvSpPr>
          <p:nvPr>
            <p:ph idx="1"/>
          </p:nvPr>
        </p:nvSpPr>
        <p:spPr/>
        <p:txBody>
          <a:bodyPr/>
          <a:lstStyle/>
          <a:p>
            <a:r>
              <a:rPr lang="zh-CN" altLang="en-US" dirty="0"/>
              <a:t>可编程逻辑控制器</a:t>
            </a:r>
            <a:endParaRPr lang="en-US" altLang="zh-CN" dirty="0"/>
          </a:p>
          <a:p>
            <a:r>
              <a:rPr lang="en-US" altLang="zh-CN" sz="2000" dirty="0"/>
              <a:t> Programmable Logic Controller </a:t>
            </a:r>
          </a:p>
          <a:p>
            <a:pPr marL="0" indent="0">
              <a:buNone/>
            </a:pPr>
            <a:endParaRPr lang="zh-CN" altLang="en-US" dirty="0"/>
          </a:p>
        </p:txBody>
      </p:sp>
      <p:pic>
        <p:nvPicPr>
          <p:cNvPr id="5" name="图片 4">
            <a:extLst>
              <a:ext uri="{FF2B5EF4-FFF2-40B4-BE49-F238E27FC236}">
                <a16:creationId xmlns:a16="http://schemas.microsoft.com/office/drawing/2014/main" id="{6959B961-DCAD-20B2-5D3B-3C9AA90CD821}"/>
              </a:ext>
            </a:extLst>
          </p:cNvPr>
          <p:cNvPicPr>
            <a:picLocks noChangeAspect="1"/>
          </p:cNvPicPr>
          <p:nvPr/>
        </p:nvPicPr>
        <p:blipFill>
          <a:blip r:embed="rId2"/>
          <a:stretch>
            <a:fillRect/>
          </a:stretch>
        </p:blipFill>
        <p:spPr>
          <a:xfrm>
            <a:off x="5029455" y="1274044"/>
            <a:ext cx="6756932" cy="5454720"/>
          </a:xfrm>
          <a:prstGeom prst="rect">
            <a:avLst/>
          </a:prstGeom>
        </p:spPr>
      </p:pic>
    </p:spTree>
    <p:extLst>
      <p:ext uri="{BB962C8B-B14F-4D97-AF65-F5344CB8AC3E}">
        <p14:creationId xmlns:p14="http://schemas.microsoft.com/office/powerpoint/2010/main" val="3040480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1B16C-01D7-4A58-A36A-973AC21DF506}"/>
              </a:ext>
            </a:extLst>
          </p:cNvPr>
          <p:cNvSpPr>
            <a:spLocks noGrp="1"/>
          </p:cNvSpPr>
          <p:nvPr>
            <p:ph type="title"/>
          </p:nvPr>
        </p:nvSpPr>
        <p:spPr/>
        <p:txBody>
          <a:bodyPr/>
          <a:lstStyle/>
          <a:p>
            <a:r>
              <a:rPr lang="zh-CN" altLang="en-US" dirty="0"/>
              <a:t>背景资料 </a:t>
            </a:r>
          </a:p>
        </p:txBody>
      </p:sp>
      <p:sp>
        <p:nvSpPr>
          <p:cNvPr id="3" name="内容占位符 2">
            <a:extLst>
              <a:ext uri="{FF2B5EF4-FFF2-40B4-BE49-F238E27FC236}">
                <a16:creationId xmlns:a16="http://schemas.microsoft.com/office/drawing/2014/main" id="{9D490995-0642-4B6E-B3BC-D0F369987A26}"/>
              </a:ext>
            </a:extLst>
          </p:cNvPr>
          <p:cNvSpPr>
            <a:spLocks noGrp="1"/>
          </p:cNvSpPr>
          <p:nvPr>
            <p:ph idx="1"/>
          </p:nvPr>
        </p:nvSpPr>
        <p:spPr/>
        <p:txBody>
          <a:bodyPr>
            <a:normAutofit/>
          </a:bodyPr>
          <a:lstStyle/>
          <a:p>
            <a:r>
              <a:rPr lang="zh-CN" altLang="en-US" dirty="0"/>
              <a:t>计算机网络简介</a:t>
            </a:r>
            <a:endParaRPr lang="en-US" altLang="zh-CN" dirty="0"/>
          </a:p>
          <a:p>
            <a:pPr lvl="1"/>
            <a:r>
              <a:rPr lang="en-US" altLang="zh-CN" dirty="0"/>
              <a:t>《</a:t>
            </a:r>
            <a:r>
              <a:rPr lang="zh-CN" altLang="en-US" b="1" dirty="0">
                <a:hlinkClick r:id="rId2"/>
              </a:rPr>
              <a:t>计算机网络（第</a:t>
            </a:r>
            <a:r>
              <a:rPr lang="en-US" altLang="zh-CN" b="1" dirty="0">
                <a:hlinkClick r:id="rId2"/>
              </a:rPr>
              <a:t>7</a:t>
            </a:r>
            <a:r>
              <a:rPr lang="zh-CN" altLang="en-US" b="1" dirty="0">
                <a:hlinkClick r:id="rId2"/>
              </a:rPr>
              <a:t>版）</a:t>
            </a:r>
            <a:r>
              <a:rPr lang="en-US" altLang="zh-CN" dirty="0"/>
              <a:t>》1.7</a:t>
            </a:r>
            <a:r>
              <a:rPr lang="zh-CN" altLang="en-US" dirty="0"/>
              <a:t>节，谢希仁，“计算机网络的体系结构”</a:t>
            </a:r>
          </a:p>
          <a:p>
            <a:pPr lvl="1"/>
            <a:endParaRPr lang="en-US" altLang="zh-CN" dirty="0"/>
          </a:p>
          <a:p>
            <a:pPr lvl="1"/>
            <a:r>
              <a:rPr lang="zh-CN" altLang="en-US" dirty="0"/>
              <a:t>参考</a:t>
            </a:r>
            <a:r>
              <a:rPr lang="en-US" altLang="zh-CN" dirty="0"/>
              <a:t>1.3.2</a:t>
            </a:r>
            <a:r>
              <a:rPr lang="zh-CN" altLang="en-US" dirty="0"/>
              <a:t>节自行回顾“分组”、“交换”的概念</a:t>
            </a:r>
            <a:endParaRPr lang="en-US" altLang="zh-CN" dirty="0"/>
          </a:p>
          <a:p>
            <a:endParaRPr lang="en-US" altLang="zh-CN" dirty="0"/>
          </a:p>
          <a:p>
            <a:r>
              <a:rPr lang="zh-CN" altLang="en-US" dirty="0"/>
              <a:t>网络编程</a:t>
            </a:r>
            <a:endParaRPr lang="en-US" altLang="zh-CN" dirty="0"/>
          </a:p>
          <a:p>
            <a:pPr marL="0"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657675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A45DE3-EA3F-4458-8739-FB781EC275D2}"/>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A0B58677-55B5-4980-888F-6796CC96213C}"/>
              </a:ext>
            </a:extLst>
          </p:cNvPr>
          <p:cNvSpPr>
            <a:spLocks noGrp="1"/>
          </p:cNvSpPr>
          <p:nvPr>
            <p:ph idx="1"/>
          </p:nvPr>
        </p:nvSpPr>
        <p:spPr/>
        <p:txBody>
          <a:bodyPr>
            <a:normAutofit/>
          </a:bodyPr>
          <a:lstStyle/>
          <a:p>
            <a:r>
              <a:rPr lang="zh-CN" altLang="en-US" dirty="0"/>
              <a:t>网络编程</a:t>
            </a:r>
            <a:endParaRPr lang="en-US" altLang="zh-CN" dirty="0"/>
          </a:p>
          <a:p>
            <a:pPr marL="457200" lvl="1" indent="0">
              <a:buNone/>
            </a:pPr>
            <a:endParaRPr lang="en-US" altLang="zh-CN" dirty="0"/>
          </a:p>
          <a:p>
            <a:pPr lvl="1"/>
            <a:endParaRPr lang="zh-CN" altLang="en-US" dirty="0"/>
          </a:p>
        </p:txBody>
      </p:sp>
      <p:pic>
        <p:nvPicPr>
          <p:cNvPr id="5" name="图片 4">
            <a:extLst>
              <a:ext uri="{FF2B5EF4-FFF2-40B4-BE49-F238E27FC236}">
                <a16:creationId xmlns:a16="http://schemas.microsoft.com/office/drawing/2014/main" id="{13221A59-5FEE-4C17-9F09-BE72C09CE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133" y="1553823"/>
            <a:ext cx="4963844" cy="5039680"/>
          </a:xfrm>
          <a:prstGeom prst="rect">
            <a:avLst/>
          </a:prstGeom>
        </p:spPr>
      </p:pic>
      <p:sp>
        <p:nvSpPr>
          <p:cNvPr id="6" name="文本框 5">
            <a:extLst>
              <a:ext uri="{FF2B5EF4-FFF2-40B4-BE49-F238E27FC236}">
                <a16:creationId xmlns:a16="http://schemas.microsoft.com/office/drawing/2014/main" id="{53DD2435-C864-4598-BF8A-A2FEF31B62D0}"/>
              </a:ext>
            </a:extLst>
          </p:cNvPr>
          <p:cNvSpPr txBox="1"/>
          <p:nvPr/>
        </p:nvSpPr>
        <p:spPr>
          <a:xfrm>
            <a:off x="8723989" y="5958913"/>
            <a:ext cx="3298840" cy="461665"/>
          </a:xfrm>
          <a:prstGeom prst="rect">
            <a:avLst/>
          </a:prstGeom>
          <a:noFill/>
        </p:spPr>
        <p:txBody>
          <a:bodyPr wrap="square" rtlCol="0">
            <a:spAutoFit/>
          </a:bodyPr>
          <a:lstStyle/>
          <a:p>
            <a:r>
              <a:rPr lang="en-US" altLang="zh-CN" sz="1200" dirty="0"/>
              <a:t>https://www.zhihu.com/question/29637351</a:t>
            </a:r>
          </a:p>
          <a:p>
            <a:endParaRPr lang="zh-CN" altLang="en-US" sz="1200" dirty="0"/>
          </a:p>
        </p:txBody>
      </p:sp>
    </p:spTree>
    <p:extLst>
      <p:ext uri="{BB962C8B-B14F-4D97-AF65-F5344CB8AC3E}">
        <p14:creationId xmlns:p14="http://schemas.microsoft.com/office/powerpoint/2010/main" val="1337608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A45DE3-EA3F-4458-8739-FB781EC275D2}"/>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A0B58677-55B5-4980-888F-6796CC96213C}"/>
              </a:ext>
            </a:extLst>
          </p:cNvPr>
          <p:cNvSpPr>
            <a:spLocks noGrp="1"/>
          </p:cNvSpPr>
          <p:nvPr>
            <p:ph idx="1"/>
          </p:nvPr>
        </p:nvSpPr>
        <p:spPr/>
        <p:txBody>
          <a:bodyPr>
            <a:normAutofit/>
          </a:bodyPr>
          <a:lstStyle/>
          <a:p>
            <a:r>
              <a:rPr lang="zh-CN" altLang="en-US" dirty="0"/>
              <a:t>网络编程</a:t>
            </a:r>
            <a:endParaRPr lang="en-US" altLang="zh-CN" dirty="0"/>
          </a:p>
          <a:p>
            <a:pPr lvl="1"/>
            <a:r>
              <a:rPr lang="en-US" altLang="zh-CN" dirty="0"/>
              <a:t>Socket</a:t>
            </a:r>
            <a:r>
              <a:rPr lang="zh-CN" altLang="en-US" dirty="0"/>
              <a:t>编程：</a:t>
            </a:r>
          </a:p>
          <a:p>
            <a:pPr lvl="2"/>
            <a:r>
              <a:rPr lang="en-US" altLang="zh-CN" dirty="0"/>
              <a:t>https://www.zhihu.com/question/29637351</a:t>
            </a:r>
          </a:p>
          <a:p>
            <a:pPr lvl="2"/>
            <a:r>
              <a:rPr lang="en-US" altLang="zh-CN" dirty="0"/>
              <a:t>http://c.biancheng.net/socket/</a:t>
            </a:r>
          </a:p>
          <a:p>
            <a:pPr lvl="2"/>
            <a:r>
              <a:rPr lang="en-US" altLang="zh-CN" dirty="0"/>
              <a:t>https://www.runoob.com/python3/python3-socket.html</a:t>
            </a:r>
          </a:p>
          <a:p>
            <a:pPr lvl="2"/>
            <a:r>
              <a:rPr lang="en-US" altLang="zh-CN" dirty="0"/>
              <a:t>https://www.runoob.com/python/python-socket.html</a:t>
            </a:r>
          </a:p>
          <a:p>
            <a:pPr lvl="1"/>
            <a:r>
              <a:rPr lang="zh-CN" altLang="en-US" dirty="0"/>
              <a:t>更底层协议的网络编程：</a:t>
            </a:r>
          </a:p>
          <a:p>
            <a:pPr lvl="2"/>
            <a:r>
              <a:rPr lang="en-US" altLang="zh-CN" dirty="0" err="1"/>
              <a:t>Winpcap</a:t>
            </a:r>
            <a:r>
              <a:rPr lang="zh-CN" altLang="en-US" dirty="0"/>
              <a:t>：</a:t>
            </a:r>
            <a:r>
              <a:rPr lang="en-US" altLang="zh-CN" dirty="0"/>
              <a:t>https://www.winpcap.org/docs/</a:t>
            </a:r>
          </a:p>
          <a:p>
            <a:pPr lvl="2"/>
            <a:r>
              <a:rPr lang="en-US" altLang="zh-CN" dirty="0"/>
              <a:t>Python </a:t>
            </a:r>
            <a:r>
              <a:rPr lang="en-US" altLang="zh-CN" dirty="0" err="1"/>
              <a:t>Scapy</a:t>
            </a:r>
            <a:r>
              <a:rPr lang="zh-CN" altLang="en-US" dirty="0"/>
              <a:t>：</a:t>
            </a:r>
            <a:r>
              <a:rPr lang="en-US" altLang="zh-CN" dirty="0"/>
              <a:t>https://scapy.net/</a:t>
            </a:r>
          </a:p>
          <a:p>
            <a:pPr lvl="1"/>
            <a:endParaRPr lang="en-US" altLang="zh-CN" dirty="0"/>
          </a:p>
          <a:p>
            <a:pPr lvl="1"/>
            <a:endParaRPr lang="zh-CN" altLang="en-US" dirty="0"/>
          </a:p>
        </p:txBody>
      </p:sp>
    </p:spTree>
    <p:extLst>
      <p:ext uri="{BB962C8B-B14F-4D97-AF65-F5344CB8AC3E}">
        <p14:creationId xmlns:p14="http://schemas.microsoft.com/office/powerpoint/2010/main" val="1805830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1B16C-01D7-4A58-A36A-973AC21DF506}"/>
              </a:ext>
            </a:extLst>
          </p:cNvPr>
          <p:cNvSpPr>
            <a:spLocks noGrp="1"/>
          </p:cNvSpPr>
          <p:nvPr>
            <p:ph type="title"/>
          </p:nvPr>
        </p:nvSpPr>
        <p:spPr/>
        <p:txBody>
          <a:bodyPr/>
          <a:lstStyle/>
          <a:p>
            <a:r>
              <a:rPr lang="zh-CN" altLang="en-US" dirty="0"/>
              <a:t>背景资料 </a:t>
            </a:r>
          </a:p>
        </p:txBody>
      </p:sp>
      <p:sp>
        <p:nvSpPr>
          <p:cNvPr id="3" name="内容占位符 2">
            <a:extLst>
              <a:ext uri="{FF2B5EF4-FFF2-40B4-BE49-F238E27FC236}">
                <a16:creationId xmlns:a16="http://schemas.microsoft.com/office/drawing/2014/main" id="{9D490995-0642-4B6E-B3BC-D0F369987A26}"/>
              </a:ext>
            </a:extLst>
          </p:cNvPr>
          <p:cNvSpPr>
            <a:spLocks noGrp="1"/>
          </p:cNvSpPr>
          <p:nvPr>
            <p:ph idx="1"/>
          </p:nvPr>
        </p:nvSpPr>
        <p:spPr/>
        <p:txBody>
          <a:bodyPr>
            <a:normAutofit/>
          </a:bodyPr>
          <a:lstStyle/>
          <a:p>
            <a:r>
              <a:rPr lang="zh-CN" altLang="en-US" dirty="0"/>
              <a:t>计算机网络简介</a:t>
            </a:r>
            <a:endParaRPr lang="en-US" altLang="zh-CN" dirty="0"/>
          </a:p>
          <a:p>
            <a:pPr lvl="1"/>
            <a:r>
              <a:rPr lang="en-US" altLang="zh-CN" dirty="0"/>
              <a:t>《</a:t>
            </a:r>
            <a:r>
              <a:rPr lang="zh-CN" altLang="en-US" b="1" dirty="0">
                <a:hlinkClick r:id="rId2"/>
              </a:rPr>
              <a:t>计算机网络（第</a:t>
            </a:r>
            <a:r>
              <a:rPr lang="en-US" altLang="zh-CN" b="1" dirty="0">
                <a:hlinkClick r:id="rId2"/>
              </a:rPr>
              <a:t>7</a:t>
            </a:r>
            <a:r>
              <a:rPr lang="zh-CN" altLang="en-US" b="1" dirty="0">
                <a:hlinkClick r:id="rId2"/>
              </a:rPr>
              <a:t>版）</a:t>
            </a:r>
            <a:r>
              <a:rPr lang="en-US" altLang="zh-CN" dirty="0"/>
              <a:t>》1.7</a:t>
            </a:r>
            <a:r>
              <a:rPr lang="zh-CN" altLang="en-US" dirty="0"/>
              <a:t>节，谢希仁，“计算机网络的体系结构”</a:t>
            </a:r>
          </a:p>
          <a:p>
            <a:pPr lvl="1"/>
            <a:endParaRPr lang="en-US" altLang="zh-CN" dirty="0"/>
          </a:p>
          <a:p>
            <a:pPr lvl="1"/>
            <a:r>
              <a:rPr lang="zh-CN" altLang="en-US" dirty="0"/>
              <a:t>参考</a:t>
            </a:r>
            <a:r>
              <a:rPr lang="en-US" altLang="zh-CN" dirty="0"/>
              <a:t>1.3.2</a:t>
            </a:r>
            <a:r>
              <a:rPr lang="zh-CN" altLang="en-US" dirty="0"/>
              <a:t>节自行回顾“分组”、“交换”的概念</a:t>
            </a:r>
            <a:endParaRPr lang="en-US" altLang="zh-CN" dirty="0"/>
          </a:p>
          <a:p>
            <a:endParaRPr lang="en-US" altLang="zh-CN" dirty="0"/>
          </a:p>
          <a:p>
            <a:r>
              <a:rPr lang="zh-CN" altLang="en-US" dirty="0"/>
              <a:t>网络编程</a:t>
            </a:r>
            <a:endParaRPr lang="en-US" altLang="zh-CN" dirty="0"/>
          </a:p>
          <a:p>
            <a:pPr marL="0" indent="0">
              <a:buNone/>
            </a:pPr>
            <a:endParaRPr lang="en-US" altLang="zh-CN" dirty="0"/>
          </a:p>
          <a:p>
            <a:r>
              <a:rPr lang="en-US" altLang="zh-CN" dirty="0"/>
              <a:t>Wireshark</a:t>
            </a:r>
            <a:r>
              <a:rPr lang="zh-CN" altLang="en-US" dirty="0"/>
              <a:t>简介</a:t>
            </a:r>
            <a:endParaRPr lang="en-US" altLang="zh-CN" dirty="0"/>
          </a:p>
          <a:p>
            <a:pPr lvl="1"/>
            <a:r>
              <a:rPr lang="zh-CN" altLang="en-US" dirty="0"/>
              <a:t>参考佐治亚大学</a:t>
            </a:r>
            <a:r>
              <a:rPr lang="en-US" altLang="zh-CN" dirty="0"/>
              <a:t>Chris </a:t>
            </a:r>
            <a:r>
              <a:rPr lang="en-US" altLang="zh-CN" dirty="0" err="1"/>
              <a:t>Neasbitt</a:t>
            </a:r>
            <a:r>
              <a:rPr lang="zh-CN" altLang="en-US" dirty="0"/>
              <a:t>的</a:t>
            </a:r>
            <a:r>
              <a:rPr lang="en-US" altLang="zh-CN" dirty="0"/>
              <a:t>Wireshark Tutorial</a:t>
            </a:r>
            <a:r>
              <a:rPr lang="zh-CN" altLang="en-US" dirty="0"/>
              <a:t> </a:t>
            </a:r>
            <a:r>
              <a:rPr lang="en-US" altLang="zh-CN" dirty="0"/>
              <a:t>PPT</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1365041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BF8257-5872-4E12-9396-90411D82C764}"/>
              </a:ext>
            </a:extLst>
          </p:cNvPr>
          <p:cNvSpPr>
            <a:spLocks noGrp="1"/>
          </p:cNvSpPr>
          <p:nvPr>
            <p:ph type="title"/>
          </p:nvPr>
        </p:nvSpPr>
        <p:spPr/>
        <p:txBody>
          <a:bodyPr/>
          <a:lstStyle/>
          <a:p>
            <a:r>
              <a:rPr lang="zh-CN" altLang="en-US" dirty="0"/>
              <a:t>实验内容</a:t>
            </a:r>
          </a:p>
        </p:txBody>
      </p:sp>
      <p:sp>
        <p:nvSpPr>
          <p:cNvPr id="7" name="内容占位符 6">
            <a:extLst>
              <a:ext uri="{FF2B5EF4-FFF2-40B4-BE49-F238E27FC236}">
                <a16:creationId xmlns:a16="http://schemas.microsoft.com/office/drawing/2014/main" id="{4EF5984E-66F9-4B1C-91EA-7A95C1FC080F}"/>
              </a:ext>
            </a:extLst>
          </p:cNvPr>
          <p:cNvSpPr>
            <a:spLocks noGrp="1"/>
          </p:cNvSpPr>
          <p:nvPr>
            <p:ph idx="1"/>
          </p:nvPr>
        </p:nvSpPr>
        <p:spPr/>
        <p:txBody>
          <a:bodyPr>
            <a:normAutofit/>
          </a:bodyPr>
          <a:lstStyle/>
          <a:p>
            <a:r>
              <a:rPr lang="zh-CN" altLang="en-US" sz="2400" dirty="0"/>
              <a:t>学习</a:t>
            </a:r>
            <a:r>
              <a:rPr lang="en-US" altLang="zh-CN" sz="2400" dirty="0" err="1"/>
              <a:t>wireshark</a:t>
            </a:r>
            <a:r>
              <a:rPr lang="zh-CN" altLang="en-US" sz="2400" dirty="0"/>
              <a:t>软件基础操作</a:t>
            </a:r>
            <a:endParaRPr lang="en-US" altLang="zh-CN" sz="2400" dirty="0"/>
          </a:p>
          <a:p>
            <a:pPr lvl="1"/>
            <a:r>
              <a:rPr lang="zh-CN" altLang="en-US" sz="2000" dirty="0"/>
              <a:t>抓包</a:t>
            </a:r>
            <a:r>
              <a:rPr lang="zh-CN" altLang="en-US" sz="2000" b="1" dirty="0"/>
              <a:t>详细</a:t>
            </a:r>
            <a:r>
              <a:rPr lang="zh-CN" altLang="en-US" sz="2000" dirty="0"/>
              <a:t>分析</a:t>
            </a:r>
            <a:r>
              <a:rPr lang="en-US" altLang="zh-CN" sz="2000" dirty="0"/>
              <a:t>ping</a:t>
            </a:r>
            <a:r>
              <a:rPr lang="zh-CN" altLang="en-US" sz="2000" dirty="0"/>
              <a:t>任一网站和</a:t>
            </a:r>
            <a:r>
              <a:rPr lang="en-US" altLang="zh-CN" sz="2000" dirty="0" err="1"/>
              <a:t>pingPLC</a:t>
            </a:r>
            <a:r>
              <a:rPr lang="zh-CN" altLang="en-US" sz="2000" dirty="0"/>
              <a:t>的流量。（</a:t>
            </a:r>
            <a:r>
              <a:rPr lang="zh-CN" altLang="en-US" sz="2000" dirty="0">
                <a:highlight>
                  <a:srgbClr val="FFFF00"/>
                </a:highlight>
              </a:rPr>
              <a:t>必选内容</a:t>
            </a:r>
            <a:r>
              <a:rPr lang="zh-CN" altLang="en-US" sz="2000" dirty="0"/>
              <a:t>）</a:t>
            </a:r>
            <a:endParaRPr lang="en-US" altLang="zh-CN" sz="2000" dirty="0"/>
          </a:p>
          <a:p>
            <a:pPr lvl="1"/>
            <a:r>
              <a:rPr lang="zh-CN" altLang="en-US" sz="2000" b="1" dirty="0"/>
              <a:t>简要</a:t>
            </a:r>
            <a:r>
              <a:rPr lang="zh-CN" altLang="en-US" sz="2000" dirty="0"/>
              <a:t>分析访问任一网页的登录流程。（</a:t>
            </a:r>
            <a:r>
              <a:rPr lang="zh-CN" altLang="en-US" sz="2000" b="1" dirty="0">
                <a:highlight>
                  <a:srgbClr val="FFFF00"/>
                </a:highlight>
              </a:rPr>
              <a:t>可选内容，</a:t>
            </a:r>
            <a:r>
              <a:rPr lang="zh-CN" altLang="en-US" sz="2000" dirty="0"/>
              <a:t>可选择分析从无线网卡开启至成功登录至南开大学校园网的流程）</a:t>
            </a:r>
            <a:endParaRPr lang="en-US" altLang="zh-CN" sz="2000" dirty="0"/>
          </a:p>
          <a:p>
            <a:r>
              <a:rPr lang="zh-CN" altLang="en-US" sz="2400" dirty="0"/>
              <a:t>已知实验箱中</a:t>
            </a:r>
            <a:r>
              <a:rPr lang="en-US" altLang="zh-CN" sz="2400" dirty="0"/>
              <a:t>PLC</a:t>
            </a:r>
            <a:r>
              <a:rPr lang="zh-CN" altLang="en-US" sz="2400" dirty="0"/>
              <a:t>使用的协议存在</a:t>
            </a:r>
            <a:r>
              <a:rPr lang="zh-CN" altLang="en-US" sz="2400" b="1" dirty="0"/>
              <a:t>缺乏认证</a:t>
            </a:r>
            <a:r>
              <a:rPr lang="zh-CN" altLang="en-US" sz="2400" dirty="0"/>
              <a:t>的设计缺陷，请</a:t>
            </a:r>
            <a:r>
              <a:rPr lang="zh-CN" altLang="en-US" sz="2400" b="1" dirty="0"/>
              <a:t>通过流量分析与网络编程</a:t>
            </a:r>
            <a:r>
              <a:rPr lang="zh-CN" altLang="en-US" sz="2400" dirty="0"/>
              <a:t>，扮演接入工控网络的攻击者，使正常工作的储水罐系统停止工作。观察攻击成功时的现象</a:t>
            </a:r>
            <a:endParaRPr lang="en-US" altLang="zh-CN" sz="2400" dirty="0"/>
          </a:p>
          <a:p>
            <a:pPr lvl="1"/>
            <a:r>
              <a:rPr lang="zh-CN" altLang="en-US" sz="2000" dirty="0"/>
              <a:t>注意：</a:t>
            </a:r>
            <a:r>
              <a:rPr lang="en-US" altLang="zh-CN" sz="2000" dirty="0"/>
              <a:t>PLC</a:t>
            </a:r>
            <a:r>
              <a:rPr lang="zh-CN" altLang="en-US" sz="2000" dirty="0"/>
              <a:t>正常工作时为绿灯，停止状态时为黄灯。</a:t>
            </a:r>
            <a:endParaRPr lang="en-US" altLang="zh-CN" sz="2000" dirty="0"/>
          </a:p>
          <a:p>
            <a:r>
              <a:rPr lang="zh-CN" altLang="en-US" sz="2400" dirty="0"/>
              <a:t>（可选）登陆审计系统，了解审计系统检测攻击的原理与实现，思考如何攻击能绕过审计？</a:t>
            </a:r>
            <a:endParaRPr lang="en-US" altLang="zh-CN" sz="2400" dirty="0"/>
          </a:p>
          <a:p>
            <a:pPr lvl="1"/>
            <a:r>
              <a:rPr lang="zh-CN" altLang="en-US" sz="1400" dirty="0"/>
              <a:t>工控安全监测审计的初始</a:t>
            </a:r>
            <a:r>
              <a:rPr lang="en-US" altLang="zh-CN" sz="1400" dirty="0"/>
              <a:t>IP</a:t>
            </a:r>
            <a:r>
              <a:rPr lang="zh-CN" altLang="en-US" sz="1400" dirty="0"/>
              <a:t>地址为：</a:t>
            </a:r>
            <a:r>
              <a:rPr lang="en-US" altLang="zh-CN" sz="1400" dirty="0"/>
              <a:t>192.168.1.158</a:t>
            </a:r>
            <a:r>
              <a:rPr lang="zh-CN" altLang="en-US" sz="1400" dirty="0"/>
              <a:t>，用户名及密码为：</a:t>
            </a:r>
            <a:r>
              <a:rPr lang="en-US" altLang="zh-CN" sz="1400" dirty="0"/>
              <a:t>admin</a:t>
            </a:r>
            <a:r>
              <a:rPr lang="zh-CN" altLang="en-US" sz="1400" dirty="0"/>
              <a:t>，</a:t>
            </a:r>
            <a:r>
              <a:rPr lang="en-US" altLang="zh-CN" sz="1400" dirty="0"/>
              <a:t>111111   </a:t>
            </a:r>
            <a:r>
              <a:rPr lang="zh-CN" altLang="en-US" sz="1400" dirty="0"/>
              <a:t>（</a:t>
            </a:r>
            <a:r>
              <a:rPr lang="zh-CN" altLang="en-US" sz="1400" dirty="0">
                <a:solidFill>
                  <a:srgbClr val="FF0000"/>
                </a:solidFill>
              </a:rPr>
              <a:t>一定不要修改密码，恶意破坏实验环境一经发现记为不合格。</a:t>
            </a:r>
            <a:r>
              <a:rPr lang="zh-CN" altLang="en-US" sz="1400" dirty="0"/>
              <a:t>）</a:t>
            </a:r>
            <a:endParaRPr lang="en-US" altLang="zh-CN" sz="1400" dirty="0"/>
          </a:p>
          <a:p>
            <a:pPr lvl="1"/>
            <a:r>
              <a:rPr lang="zh-CN" altLang="en-US" sz="1400" dirty="0"/>
              <a:t>使用浏览器输入对应</a:t>
            </a:r>
            <a:r>
              <a:rPr lang="en-US" altLang="zh-CN" sz="1400" dirty="0" err="1"/>
              <a:t>ip</a:t>
            </a:r>
            <a:r>
              <a:rPr lang="zh-CN" altLang="en-US" sz="1400" dirty="0"/>
              <a:t>地址并访问即可看到登录页面</a:t>
            </a:r>
          </a:p>
        </p:txBody>
      </p:sp>
    </p:spTree>
    <p:extLst>
      <p:ext uri="{BB962C8B-B14F-4D97-AF65-F5344CB8AC3E}">
        <p14:creationId xmlns:p14="http://schemas.microsoft.com/office/powerpoint/2010/main" val="4555446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2B3F6-44C9-4673-9366-2130E54623D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F0C4C11D-FEFC-42BF-821F-B9B9A8BDFA91}"/>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b="21580"/>
          <a:stretch/>
        </p:blipFill>
        <p:spPr bwMode="auto">
          <a:xfrm>
            <a:off x="3794687" y="1063048"/>
            <a:ext cx="3769895" cy="4852114"/>
          </a:xfrm>
          <a:prstGeom prst="rect">
            <a:avLst/>
          </a:prstGeom>
          <a:noFill/>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7C48FBDF-BE8D-4353-A4CA-88E69F4D3F5F}"/>
              </a:ext>
            </a:extLst>
          </p:cNvPr>
          <p:cNvSpPr txBox="1"/>
          <p:nvPr/>
        </p:nvSpPr>
        <p:spPr>
          <a:xfrm>
            <a:off x="4585124" y="6123543"/>
            <a:ext cx="2327563" cy="369332"/>
          </a:xfrm>
          <a:prstGeom prst="rect">
            <a:avLst/>
          </a:prstGeom>
          <a:noFill/>
        </p:spPr>
        <p:txBody>
          <a:bodyPr wrap="square" rtlCol="0">
            <a:spAutoFit/>
          </a:bodyPr>
          <a:lstStyle/>
          <a:p>
            <a:r>
              <a:rPr lang="zh-CN" altLang="en-US" dirty="0"/>
              <a:t>审计机器网线示意图</a:t>
            </a:r>
          </a:p>
        </p:txBody>
      </p:sp>
    </p:spTree>
    <p:extLst>
      <p:ext uri="{BB962C8B-B14F-4D97-AF65-F5344CB8AC3E}">
        <p14:creationId xmlns:p14="http://schemas.microsoft.com/office/powerpoint/2010/main" val="11365831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p:txBody>
          <a:bodyPr/>
          <a:lstStyle/>
          <a:p>
            <a:r>
              <a:rPr lang="zh-CN" altLang="en-US" b="1" dirty="0"/>
              <a:t>分组（</a:t>
            </a:r>
            <a:r>
              <a:rPr lang="en-US" altLang="zh-CN" b="1" dirty="0"/>
              <a:t>1-3</a:t>
            </a:r>
            <a:r>
              <a:rPr lang="zh-CN" altLang="en-US" b="1" dirty="0"/>
              <a:t>人）完成</a:t>
            </a:r>
            <a:r>
              <a:rPr lang="zh-CN" altLang="en-US" dirty="0"/>
              <a:t>实验内容，</a:t>
            </a:r>
            <a:r>
              <a:rPr lang="zh-CN" altLang="en-US" b="1" dirty="0"/>
              <a:t>独自撰写</a:t>
            </a:r>
            <a:r>
              <a:rPr lang="zh-CN" altLang="en-US" dirty="0"/>
              <a:t>实验报告，回答问题，且报告内容至少包括如下要点。</a:t>
            </a:r>
            <a:endParaRPr lang="en-US" altLang="zh-CN" dirty="0"/>
          </a:p>
          <a:p>
            <a:r>
              <a:rPr lang="zh-CN" altLang="en-US" dirty="0"/>
              <a:t>问题：</a:t>
            </a:r>
            <a:endParaRPr lang="en-US" altLang="zh-CN" dirty="0"/>
          </a:p>
          <a:p>
            <a:pPr lvl="1"/>
            <a:r>
              <a:rPr lang="en-US" altLang="zh-CN" dirty="0"/>
              <a:t>1</a:t>
            </a:r>
            <a:r>
              <a:rPr lang="zh-CN" altLang="en-US" dirty="0"/>
              <a:t>）攻击者如何获得操控</a:t>
            </a:r>
            <a:r>
              <a:rPr lang="en-US" altLang="zh-CN" dirty="0"/>
              <a:t>PLC</a:t>
            </a:r>
            <a:r>
              <a:rPr lang="zh-CN" altLang="en-US" dirty="0"/>
              <a:t>有关指令的数据包及其格式？</a:t>
            </a:r>
          </a:p>
          <a:p>
            <a:pPr lvl="1"/>
            <a:r>
              <a:rPr lang="en-US" altLang="zh-CN" dirty="0"/>
              <a:t>2</a:t>
            </a:r>
            <a:r>
              <a:rPr lang="zh-CN" altLang="en-US" dirty="0"/>
              <a:t>）假设攻击者已接入目标网络且不知道目标</a:t>
            </a:r>
            <a:r>
              <a:rPr lang="en-US" altLang="zh-CN" dirty="0"/>
              <a:t>PLC</a:t>
            </a:r>
            <a:r>
              <a:rPr lang="zh-CN" altLang="en-US" dirty="0"/>
              <a:t>地址，如何获得目标</a:t>
            </a:r>
            <a:r>
              <a:rPr lang="en-US" altLang="zh-CN" dirty="0"/>
              <a:t>PLC</a:t>
            </a:r>
            <a:r>
              <a:rPr lang="zh-CN" altLang="en-US" dirty="0"/>
              <a:t>的</a:t>
            </a:r>
            <a:r>
              <a:rPr lang="en-US" altLang="zh-CN" dirty="0"/>
              <a:t>IP</a:t>
            </a:r>
            <a:r>
              <a:rPr lang="zh-CN" altLang="en-US" dirty="0"/>
              <a:t>地址来发送相关指令？</a:t>
            </a:r>
          </a:p>
          <a:p>
            <a:pPr lvl="1"/>
            <a:r>
              <a:rPr lang="en-US" altLang="zh-CN" dirty="0"/>
              <a:t>3</a:t>
            </a:r>
            <a:r>
              <a:rPr lang="zh-CN" altLang="en-US" dirty="0"/>
              <a:t>）编程发送网络数据时有哪些需要注意的地方？</a:t>
            </a:r>
          </a:p>
          <a:p>
            <a:pPr lvl="1"/>
            <a:r>
              <a:rPr lang="en-US" altLang="zh-CN" dirty="0"/>
              <a:t>4</a:t>
            </a:r>
            <a:r>
              <a:rPr lang="zh-CN" altLang="en-US" dirty="0"/>
              <a:t>）（可选）攻击者如何能不被审计系统发现？</a:t>
            </a:r>
            <a:endParaRPr lang="en-US" altLang="zh-CN" dirty="0"/>
          </a:p>
          <a:p>
            <a:pPr lvl="1"/>
            <a:r>
              <a:rPr lang="en-US" altLang="zh-CN" dirty="0"/>
              <a:t>5</a:t>
            </a:r>
            <a:r>
              <a:rPr lang="zh-CN" altLang="en-US" dirty="0"/>
              <a:t>）讨论如何解决本实验中的“指令攻击”？</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776129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6D845-325D-4F59-90A0-E49DB22EF41A}"/>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7C6F7ACD-2637-445B-AB2F-07AAEE858346}"/>
              </a:ext>
            </a:extLst>
          </p:cNvPr>
          <p:cNvSpPr>
            <a:spLocks noGrp="1"/>
          </p:cNvSpPr>
          <p:nvPr>
            <p:ph idx="1"/>
          </p:nvPr>
        </p:nvSpPr>
        <p:spPr/>
        <p:txBody>
          <a:bodyPr>
            <a:normAutofit/>
          </a:bodyPr>
          <a:lstStyle/>
          <a:p>
            <a:r>
              <a:rPr lang="zh-CN" altLang="en-US" dirty="0"/>
              <a:t>分组（</a:t>
            </a:r>
            <a:r>
              <a:rPr lang="en-US" altLang="zh-CN" dirty="0"/>
              <a:t>1-3</a:t>
            </a:r>
            <a:r>
              <a:rPr lang="zh-CN" altLang="en-US" dirty="0"/>
              <a:t>人）完成实验内容，独自撰写实验报告，回答问题，且报告内容至少包括如下要点。</a:t>
            </a:r>
            <a:endParaRPr lang="en-US" altLang="zh-CN" dirty="0"/>
          </a:p>
          <a:p>
            <a:r>
              <a:rPr lang="zh-CN" altLang="en-US" dirty="0"/>
              <a:t>要点：</a:t>
            </a:r>
            <a:endParaRPr lang="en-US" altLang="zh-CN" dirty="0"/>
          </a:p>
          <a:p>
            <a:pPr lvl="1"/>
            <a:r>
              <a:rPr lang="zh-CN" altLang="en-US" dirty="0"/>
              <a:t>用到的相关工具及编程库简介</a:t>
            </a:r>
          </a:p>
          <a:p>
            <a:pPr lvl="1"/>
            <a:r>
              <a:rPr lang="zh-CN" altLang="en-US" dirty="0"/>
              <a:t>实验原理</a:t>
            </a:r>
          </a:p>
          <a:p>
            <a:pPr lvl="1"/>
            <a:r>
              <a:rPr lang="zh-CN" altLang="en-US" dirty="0"/>
              <a:t>实验目标与步骤（搭配实验过程照片、截图）</a:t>
            </a:r>
          </a:p>
          <a:p>
            <a:pPr lvl="1"/>
            <a:r>
              <a:rPr lang="zh-CN" altLang="en-US" dirty="0"/>
              <a:t>遇到的问题及解决办法</a:t>
            </a:r>
          </a:p>
          <a:p>
            <a:pPr lvl="1"/>
            <a:r>
              <a:rPr lang="zh-CN" altLang="en-US" dirty="0"/>
              <a:t>收获与感悟</a:t>
            </a:r>
          </a:p>
          <a:p>
            <a:pPr lvl="1"/>
            <a:r>
              <a:rPr lang="zh-CN" altLang="en-US" dirty="0"/>
              <a:t>指令攻击源代码</a:t>
            </a:r>
            <a:endParaRPr lang="en-US" altLang="zh-CN" dirty="0"/>
          </a:p>
          <a:p>
            <a:r>
              <a:rPr lang="zh-CN" altLang="en-US" dirty="0"/>
              <a:t>提交日期参见雨课堂（三次课完成），按命名格式提交至雨课堂</a:t>
            </a:r>
            <a:endParaRPr lang="en-US" altLang="zh-CN" dirty="0"/>
          </a:p>
          <a:p>
            <a:endParaRPr lang="zh-CN" altLang="en-US" dirty="0"/>
          </a:p>
          <a:p>
            <a:pPr lvl="1"/>
            <a:endParaRPr lang="zh-CN" altLang="en-US" dirty="0"/>
          </a:p>
          <a:p>
            <a:endParaRPr lang="zh-CN" altLang="en-US" dirty="0"/>
          </a:p>
        </p:txBody>
      </p:sp>
    </p:spTree>
    <p:extLst>
      <p:ext uri="{BB962C8B-B14F-4D97-AF65-F5344CB8AC3E}">
        <p14:creationId xmlns:p14="http://schemas.microsoft.com/office/powerpoint/2010/main" val="15589124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EF0ED-EED6-4BE8-F093-D0D2439962D4}"/>
              </a:ext>
            </a:extLst>
          </p:cNvPr>
          <p:cNvSpPr>
            <a:spLocks noGrp="1"/>
          </p:cNvSpPr>
          <p:nvPr>
            <p:ph type="title"/>
          </p:nvPr>
        </p:nvSpPr>
        <p:spPr/>
        <p:txBody>
          <a:bodyPr/>
          <a:lstStyle/>
          <a:p>
            <a:r>
              <a:rPr lang="en-US" altLang="zh-CN" dirty="0" err="1"/>
              <a:t>Misc</a:t>
            </a:r>
            <a:endParaRPr lang="zh-CN" altLang="en-US" dirty="0"/>
          </a:p>
        </p:txBody>
      </p:sp>
      <p:sp>
        <p:nvSpPr>
          <p:cNvPr id="3" name="内容占位符 2">
            <a:extLst>
              <a:ext uri="{FF2B5EF4-FFF2-40B4-BE49-F238E27FC236}">
                <a16:creationId xmlns:a16="http://schemas.microsoft.com/office/drawing/2014/main" id="{C378A354-162D-D2F1-FFBE-A8FF87F0CFFC}"/>
              </a:ext>
            </a:extLst>
          </p:cNvPr>
          <p:cNvSpPr>
            <a:spLocks noGrp="1"/>
          </p:cNvSpPr>
          <p:nvPr>
            <p:ph idx="1"/>
          </p:nvPr>
        </p:nvSpPr>
        <p:spPr/>
        <p:txBody>
          <a:bodyPr/>
          <a:lstStyle/>
          <a:p>
            <a:r>
              <a:rPr lang="zh-CN" altLang="en-US" dirty="0"/>
              <a:t>关于</a:t>
            </a:r>
            <a:r>
              <a:rPr lang="en-US" altLang="zh-CN" dirty="0"/>
              <a:t>Wireshark</a:t>
            </a:r>
            <a:r>
              <a:rPr lang="zh-CN" altLang="en-US" dirty="0"/>
              <a:t>的安装</a:t>
            </a:r>
            <a:endParaRPr lang="en-US" altLang="zh-CN" dirty="0"/>
          </a:p>
          <a:p>
            <a:pPr lvl="1"/>
            <a:r>
              <a:rPr lang="zh-CN" altLang="en-US" dirty="0"/>
              <a:t>如果有同学在安装时选择了驱动需要管理员权限的话，每次启动的时候就要记得用管理员权限启动（而且</a:t>
            </a:r>
            <a:r>
              <a:rPr lang="en-US" altLang="zh-CN" dirty="0"/>
              <a:t>UAC</a:t>
            </a:r>
            <a:r>
              <a:rPr lang="zh-CN" altLang="en-US" dirty="0"/>
              <a:t>确认框不止一个），否则的话可能不能正常工作。安装时没有选择需要管理员权限的同学可以忽略这一点。</a:t>
            </a:r>
            <a:endParaRPr lang="en-US" altLang="zh-CN" dirty="0"/>
          </a:p>
          <a:p>
            <a:r>
              <a:rPr lang="zh-CN" altLang="en-US" dirty="0"/>
              <a:t>如果有同学遇到问题需要卸载</a:t>
            </a:r>
            <a:r>
              <a:rPr lang="en-US" altLang="zh-CN" dirty="0"/>
              <a:t>STEP7</a:t>
            </a:r>
            <a:r>
              <a:rPr lang="zh-CN" altLang="en-US" dirty="0"/>
              <a:t>，并且在重装时遇到问题的话可以参考下面的过程：</a:t>
            </a:r>
            <a:endParaRPr lang="en-US" altLang="zh-CN" dirty="0"/>
          </a:p>
          <a:p>
            <a:pPr marL="457200" lvl="1" indent="0">
              <a:buNone/>
            </a:pPr>
            <a:br>
              <a:rPr lang="zh-CN" altLang="en-US" dirty="0"/>
            </a:br>
            <a:endParaRPr lang="zh-CN" altLang="en-US" dirty="0"/>
          </a:p>
        </p:txBody>
      </p:sp>
    </p:spTree>
    <p:extLst>
      <p:ext uri="{BB962C8B-B14F-4D97-AF65-F5344CB8AC3E}">
        <p14:creationId xmlns:p14="http://schemas.microsoft.com/office/powerpoint/2010/main" val="31425912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D91B0-D78A-EAA5-628F-2FE3F08A4380}"/>
              </a:ext>
            </a:extLst>
          </p:cNvPr>
          <p:cNvSpPr>
            <a:spLocks noGrp="1"/>
          </p:cNvSpPr>
          <p:nvPr>
            <p:ph type="title"/>
          </p:nvPr>
        </p:nvSpPr>
        <p:spPr/>
        <p:txBody>
          <a:bodyPr/>
          <a:lstStyle/>
          <a:p>
            <a:r>
              <a:rPr lang="en-US" altLang="zh-CN" dirty="0" err="1"/>
              <a:t>Misc</a:t>
            </a:r>
            <a:endParaRPr lang="zh-CN" altLang="en-US" dirty="0"/>
          </a:p>
        </p:txBody>
      </p:sp>
      <p:sp>
        <p:nvSpPr>
          <p:cNvPr id="3" name="内容占位符 2">
            <a:extLst>
              <a:ext uri="{FF2B5EF4-FFF2-40B4-BE49-F238E27FC236}">
                <a16:creationId xmlns:a16="http://schemas.microsoft.com/office/drawing/2014/main" id="{C75C36A1-88CE-E149-FBAA-AA06B5F77B46}"/>
              </a:ext>
            </a:extLst>
          </p:cNvPr>
          <p:cNvSpPr>
            <a:spLocks noGrp="1"/>
          </p:cNvSpPr>
          <p:nvPr>
            <p:ph idx="1"/>
          </p:nvPr>
        </p:nvSpPr>
        <p:spPr/>
        <p:txBody>
          <a:bodyPr>
            <a:normAutofit fontScale="92500" lnSpcReduction="10000"/>
          </a:bodyPr>
          <a:lstStyle/>
          <a:p>
            <a:r>
              <a:rPr lang="en-US" altLang="zh-CN" dirty="0"/>
              <a:t>1.</a:t>
            </a:r>
            <a:r>
              <a:rPr lang="zh-CN" altLang="en-US" dirty="0"/>
              <a:t>使用控制面板中提供的卸载程序卸载。</a:t>
            </a:r>
          </a:p>
          <a:p>
            <a:r>
              <a:rPr lang="en-US" altLang="zh-CN" dirty="0"/>
              <a:t>2.</a:t>
            </a:r>
            <a:r>
              <a:rPr lang="zh-CN" altLang="en-US" dirty="0"/>
              <a:t>管理员权限启动</a:t>
            </a:r>
            <a:r>
              <a:rPr lang="en-US" altLang="zh-CN" dirty="0"/>
              <a:t>Autoruns</a:t>
            </a:r>
            <a:r>
              <a:rPr lang="zh-CN" altLang="en-US" dirty="0"/>
              <a:t>（</a:t>
            </a:r>
            <a:r>
              <a:rPr lang="en-US" altLang="zh-CN" dirty="0"/>
              <a:t>https://learn.microsoft.com/en-us/sysinternals/downloads/autoruns</a:t>
            </a:r>
            <a:r>
              <a:rPr lang="zh-CN" altLang="en-US" dirty="0"/>
              <a:t>），删除驱动和服务中所有带有</a:t>
            </a:r>
            <a:r>
              <a:rPr lang="en-US" altLang="zh-CN" dirty="0"/>
              <a:t>SIMATIC</a:t>
            </a:r>
            <a:r>
              <a:rPr lang="zh-CN" altLang="en-US" dirty="0"/>
              <a:t>和</a:t>
            </a:r>
            <a:r>
              <a:rPr lang="en-US" altLang="zh-CN" dirty="0"/>
              <a:t>SIEMENS</a:t>
            </a:r>
            <a:r>
              <a:rPr lang="zh-CN" altLang="en-US" dirty="0"/>
              <a:t>的项目。</a:t>
            </a:r>
          </a:p>
          <a:p>
            <a:r>
              <a:rPr lang="en-US" altLang="zh-CN" dirty="0"/>
              <a:t>3.</a:t>
            </a:r>
            <a:r>
              <a:rPr lang="zh-CN" altLang="en-US" dirty="0"/>
              <a:t>重启电脑。</a:t>
            </a:r>
          </a:p>
          <a:p>
            <a:r>
              <a:rPr lang="en-US" altLang="zh-CN" dirty="0"/>
              <a:t>4.</a:t>
            </a:r>
            <a:r>
              <a:rPr lang="zh-CN" altLang="en-US" dirty="0"/>
              <a:t>右键计算机</a:t>
            </a:r>
            <a:r>
              <a:rPr lang="en-US" altLang="zh-CN" dirty="0"/>
              <a:t>-&gt;</a:t>
            </a:r>
            <a:r>
              <a:rPr lang="zh-CN" altLang="en-US" dirty="0"/>
              <a:t>管理，设备管理器，查看</a:t>
            </a:r>
            <a:r>
              <a:rPr lang="en-US" altLang="zh-CN" dirty="0"/>
              <a:t>-&gt;</a:t>
            </a:r>
            <a:r>
              <a:rPr lang="zh-CN" altLang="en-US" dirty="0"/>
              <a:t>显示隐藏的设备，卸载</a:t>
            </a:r>
            <a:r>
              <a:rPr lang="en-US" altLang="zh-CN" dirty="0"/>
              <a:t>SIMATIC NET</a:t>
            </a:r>
            <a:r>
              <a:rPr lang="zh-CN" altLang="en-US" dirty="0"/>
              <a:t>项目下所有设备和驱动。</a:t>
            </a:r>
          </a:p>
          <a:p>
            <a:r>
              <a:rPr lang="en-US" altLang="zh-CN" dirty="0"/>
              <a:t>5.</a:t>
            </a:r>
            <a:r>
              <a:rPr lang="zh-CN" altLang="en-US" dirty="0"/>
              <a:t>重启电脑。</a:t>
            </a:r>
          </a:p>
          <a:p>
            <a:r>
              <a:rPr lang="en-US" altLang="zh-CN" dirty="0"/>
              <a:t>6.</a:t>
            </a:r>
            <a:r>
              <a:rPr lang="zh-CN" altLang="en-US" dirty="0"/>
              <a:t>重复步骤</a:t>
            </a:r>
            <a:r>
              <a:rPr lang="en-US" altLang="zh-CN" dirty="0"/>
              <a:t>2</a:t>
            </a:r>
            <a:r>
              <a:rPr lang="zh-CN" altLang="en-US" dirty="0"/>
              <a:t>，会发现又出来两三个西门子的驱动和服务，把它们删掉。</a:t>
            </a:r>
          </a:p>
          <a:p>
            <a:r>
              <a:rPr lang="en-US" altLang="zh-CN" dirty="0"/>
              <a:t>7.</a:t>
            </a:r>
            <a:r>
              <a:rPr lang="zh-CN" altLang="en-US" dirty="0"/>
              <a:t>重启电脑，至此完整卸载了</a:t>
            </a:r>
            <a:r>
              <a:rPr lang="en-US" altLang="zh-CN" dirty="0"/>
              <a:t>STEP7</a:t>
            </a:r>
            <a:r>
              <a:rPr lang="zh-CN" altLang="en-US" dirty="0"/>
              <a:t>。</a:t>
            </a:r>
          </a:p>
        </p:txBody>
      </p:sp>
    </p:spTree>
    <p:extLst>
      <p:ext uri="{BB962C8B-B14F-4D97-AF65-F5344CB8AC3E}">
        <p14:creationId xmlns:p14="http://schemas.microsoft.com/office/powerpoint/2010/main" val="335453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604FA-9CBC-4132-9EA5-DC7BBDD57180}"/>
              </a:ext>
            </a:extLst>
          </p:cNvPr>
          <p:cNvSpPr>
            <a:spLocks noGrp="1"/>
          </p:cNvSpPr>
          <p:nvPr>
            <p:ph type="title"/>
          </p:nvPr>
        </p:nvSpPr>
        <p:spPr/>
        <p:txBody>
          <a:bodyPr/>
          <a:lstStyle/>
          <a:p>
            <a:r>
              <a:rPr lang="zh-CN" altLang="en-US" dirty="0"/>
              <a:t>工控实验箱装置简介</a:t>
            </a:r>
          </a:p>
        </p:txBody>
      </p:sp>
      <p:grpSp>
        <p:nvGrpSpPr>
          <p:cNvPr id="4" name="组合 3">
            <a:extLst>
              <a:ext uri="{FF2B5EF4-FFF2-40B4-BE49-F238E27FC236}">
                <a16:creationId xmlns:a16="http://schemas.microsoft.com/office/drawing/2014/main" id="{EDFC6707-920F-4184-9D13-B77ED059FB6F}"/>
              </a:ext>
            </a:extLst>
          </p:cNvPr>
          <p:cNvGrpSpPr/>
          <p:nvPr/>
        </p:nvGrpSpPr>
        <p:grpSpPr>
          <a:xfrm>
            <a:off x="4051046" y="1556158"/>
            <a:ext cx="7749611" cy="5115878"/>
            <a:chOff x="6190" y="37255"/>
            <a:chExt cx="9273" cy="6753"/>
          </a:xfrm>
        </p:grpSpPr>
        <p:pic>
          <p:nvPicPr>
            <p:cNvPr id="5" name="图片 4">
              <a:extLst>
                <a:ext uri="{FF2B5EF4-FFF2-40B4-BE49-F238E27FC236}">
                  <a16:creationId xmlns:a16="http://schemas.microsoft.com/office/drawing/2014/main" id="{C3C4DE94-21A2-43D2-8819-594B66F4DCFA}"/>
                </a:ext>
              </a:extLst>
            </p:cNvPr>
            <p:cNvPicPr>
              <a:picLocks noChangeAspect="1"/>
            </p:cNvPicPr>
            <p:nvPr/>
          </p:nvPicPr>
          <p:blipFill>
            <a:blip r:embed="rId2"/>
            <a:srcRect/>
            <a:stretch>
              <a:fillRect/>
            </a:stretch>
          </p:blipFill>
          <p:spPr>
            <a:xfrm>
              <a:off x="8290" y="37255"/>
              <a:ext cx="5064" cy="6753"/>
            </a:xfrm>
            <a:prstGeom prst="rect">
              <a:avLst/>
            </a:prstGeom>
          </p:spPr>
        </p:pic>
        <p:grpSp>
          <p:nvGrpSpPr>
            <p:cNvPr id="6" name="组合 5">
              <a:extLst>
                <a:ext uri="{FF2B5EF4-FFF2-40B4-BE49-F238E27FC236}">
                  <a16:creationId xmlns:a16="http://schemas.microsoft.com/office/drawing/2014/main" id="{79512EA7-3A3E-4CBD-B7AC-C466F59E90B9}"/>
                </a:ext>
              </a:extLst>
            </p:cNvPr>
            <p:cNvGrpSpPr/>
            <p:nvPr/>
          </p:nvGrpSpPr>
          <p:grpSpPr>
            <a:xfrm>
              <a:off x="6190" y="37453"/>
              <a:ext cx="9273" cy="5534"/>
              <a:chOff x="6190" y="37453"/>
              <a:chExt cx="9273" cy="5534"/>
            </a:xfrm>
          </p:grpSpPr>
          <p:sp>
            <p:nvSpPr>
              <p:cNvPr id="7" name="线形标注 1 8">
                <a:extLst>
                  <a:ext uri="{FF2B5EF4-FFF2-40B4-BE49-F238E27FC236}">
                    <a16:creationId xmlns:a16="http://schemas.microsoft.com/office/drawing/2014/main" id="{30C997F6-8A03-4000-B223-CDC2E3F491A2}"/>
                  </a:ext>
                </a:extLst>
              </p:cNvPr>
              <p:cNvSpPr/>
              <p:nvPr/>
            </p:nvSpPr>
            <p:spPr>
              <a:xfrm>
                <a:off x="6200" y="37453"/>
                <a:ext cx="1850" cy="636"/>
              </a:xfrm>
              <a:prstGeom prst="borderCallout1">
                <a:avLst>
                  <a:gd name="adj1" fmla="val 47669"/>
                  <a:gd name="adj2" fmla="val 100702"/>
                  <a:gd name="adj3" fmla="val 74685"/>
                  <a:gd name="adj4" fmla="val 130108"/>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zh-CN" sz="1050" b="1" kern="100">
                    <a:solidFill>
                      <a:srgbClr val="0D0D0D"/>
                    </a:solidFill>
                    <a:effectLst/>
                    <a:ea typeface="等线" panose="02010600030101010101" pitchFamily="2" charset="-122"/>
                    <a:cs typeface="Times New Roman" panose="02020603050405020304" pitchFamily="18" charset="0"/>
                  </a:rPr>
                  <a:t>指示灯</a:t>
                </a:r>
                <a:endParaRPr lang="zh-CN" sz="1050" kern="100">
                  <a:effectLst/>
                  <a:ea typeface="等线" panose="02010600030101010101" pitchFamily="2" charset="-122"/>
                  <a:cs typeface="Times New Roman" panose="02020603050405020304" pitchFamily="18" charset="0"/>
                </a:endParaRPr>
              </a:p>
            </p:txBody>
          </p:sp>
          <p:sp>
            <p:nvSpPr>
              <p:cNvPr id="8" name="线形标注 1 9">
                <a:extLst>
                  <a:ext uri="{FF2B5EF4-FFF2-40B4-BE49-F238E27FC236}">
                    <a16:creationId xmlns:a16="http://schemas.microsoft.com/office/drawing/2014/main" id="{FEE1FB71-57D5-4636-B1EE-C3D624599B9F}"/>
                  </a:ext>
                </a:extLst>
              </p:cNvPr>
              <p:cNvSpPr/>
              <p:nvPr/>
            </p:nvSpPr>
            <p:spPr>
              <a:xfrm>
                <a:off x="6190" y="38326"/>
                <a:ext cx="1850" cy="851"/>
              </a:xfrm>
              <a:prstGeom prst="borderCallout1">
                <a:avLst>
                  <a:gd name="adj1" fmla="val 47669"/>
                  <a:gd name="adj2" fmla="val 100702"/>
                  <a:gd name="adj3" fmla="val 54993"/>
                  <a:gd name="adj4" fmla="val 140972"/>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zh-CN" sz="1050" b="1" kern="100">
                    <a:solidFill>
                      <a:srgbClr val="0D0D0D"/>
                    </a:solidFill>
                    <a:effectLst/>
                    <a:ea typeface="等线" panose="02010600030101010101" pitchFamily="2" charset="-122"/>
                    <a:cs typeface="Times New Roman" panose="02020603050405020304" pitchFamily="18" charset="0"/>
                  </a:rPr>
                  <a:t>模拟量输入</a:t>
                </a:r>
                <a:r>
                  <a:rPr lang="en-US" sz="1050" b="1" kern="100" dirty="0">
                    <a:solidFill>
                      <a:srgbClr val="0D0D0D"/>
                    </a:solidFill>
                    <a:effectLst/>
                    <a:ea typeface="等线" panose="02010600030101010101" pitchFamily="2" charset="-122"/>
                    <a:cs typeface="Times New Roman" panose="02020603050405020304" pitchFamily="18" charset="0"/>
                  </a:rPr>
                  <a:t>/</a:t>
                </a:r>
                <a:r>
                  <a:rPr lang="zh-CN" sz="1050" b="1" kern="100">
                    <a:solidFill>
                      <a:srgbClr val="0D0D0D"/>
                    </a:solidFill>
                    <a:effectLst/>
                    <a:ea typeface="等线" panose="02010600030101010101" pitchFamily="2" charset="-122"/>
                    <a:cs typeface="Times New Roman" panose="02020603050405020304" pitchFamily="18" charset="0"/>
                  </a:rPr>
                  <a:t>输出</a:t>
                </a:r>
                <a:endParaRPr lang="zh-CN" sz="1050" kern="100">
                  <a:effectLst/>
                  <a:ea typeface="等线" panose="02010600030101010101" pitchFamily="2" charset="-122"/>
                  <a:cs typeface="Times New Roman" panose="02020603050405020304" pitchFamily="18" charset="0"/>
                </a:endParaRPr>
              </a:p>
            </p:txBody>
          </p:sp>
          <p:sp>
            <p:nvSpPr>
              <p:cNvPr id="9" name="线形标注 1 10">
                <a:extLst>
                  <a:ext uri="{FF2B5EF4-FFF2-40B4-BE49-F238E27FC236}">
                    <a16:creationId xmlns:a16="http://schemas.microsoft.com/office/drawing/2014/main" id="{86EBF1A6-FCAA-4FAB-BF43-9E7F88EB6B5D}"/>
                  </a:ext>
                </a:extLst>
              </p:cNvPr>
              <p:cNvSpPr/>
              <p:nvPr/>
            </p:nvSpPr>
            <p:spPr>
              <a:xfrm>
                <a:off x="6190" y="39376"/>
                <a:ext cx="1850" cy="636"/>
              </a:xfrm>
              <a:prstGeom prst="borderCallout1">
                <a:avLst>
                  <a:gd name="adj1" fmla="val 47669"/>
                  <a:gd name="adj2" fmla="val 100702"/>
                  <a:gd name="adj3" fmla="val 64150"/>
                  <a:gd name="adj4" fmla="val 144540"/>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zh-CN" sz="1050" b="1" kern="100">
                    <a:solidFill>
                      <a:srgbClr val="0D0D0D"/>
                    </a:solidFill>
                    <a:effectLst/>
                    <a:ea typeface="等线" panose="02010600030101010101" pitchFamily="2" charset="-122"/>
                    <a:cs typeface="Times New Roman" panose="02020603050405020304" pitchFamily="18" charset="0"/>
                  </a:rPr>
                  <a:t>转速电机</a:t>
                </a:r>
                <a:endParaRPr lang="zh-CN" sz="1050" kern="100">
                  <a:effectLst/>
                  <a:ea typeface="等线" panose="02010600030101010101" pitchFamily="2" charset="-122"/>
                  <a:cs typeface="Times New Roman" panose="02020603050405020304" pitchFamily="18" charset="0"/>
                </a:endParaRPr>
              </a:p>
            </p:txBody>
          </p:sp>
          <p:sp>
            <p:nvSpPr>
              <p:cNvPr id="10" name="线形标注 1 11">
                <a:extLst>
                  <a:ext uri="{FF2B5EF4-FFF2-40B4-BE49-F238E27FC236}">
                    <a16:creationId xmlns:a16="http://schemas.microsoft.com/office/drawing/2014/main" id="{9503CFFB-BDF8-4E75-AC6B-23F55B8D1E41}"/>
                  </a:ext>
                </a:extLst>
              </p:cNvPr>
              <p:cNvSpPr/>
              <p:nvPr/>
            </p:nvSpPr>
            <p:spPr>
              <a:xfrm>
                <a:off x="6246" y="40582"/>
                <a:ext cx="1850" cy="1100"/>
              </a:xfrm>
              <a:prstGeom prst="borderCallout1">
                <a:avLst>
                  <a:gd name="adj1" fmla="val 47669"/>
                  <a:gd name="adj2" fmla="val 100702"/>
                  <a:gd name="adj3" fmla="val 64150"/>
                  <a:gd name="adj4" fmla="val 144540"/>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zh-CN" sz="1050" b="1" kern="100">
                    <a:solidFill>
                      <a:srgbClr val="0D0D0D"/>
                    </a:solidFill>
                    <a:effectLst/>
                    <a:ea typeface="等线" panose="02010600030101010101" pitchFamily="2" charset="-122"/>
                    <a:cs typeface="Times New Roman" panose="02020603050405020304" pitchFamily="18" charset="0"/>
                  </a:rPr>
                  <a:t>工控安全监测审计</a:t>
                </a:r>
                <a:endParaRPr lang="zh-CN" sz="1050" kern="100">
                  <a:effectLst/>
                  <a:ea typeface="等线" panose="02010600030101010101" pitchFamily="2" charset="-122"/>
                  <a:cs typeface="Times New Roman" panose="02020603050405020304" pitchFamily="18" charset="0"/>
                </a:endParaRPr>
              </a:p>
            </p:txBody>
          </p:sp>
          <p:sp>
            <p:nvSpPr>
              <p:cNvPr id="11" name="线形标注 1 12">
                <a:extLst>
                  <a:ext uri="{FF2B5EF4-FFF2-40B4-BE49-F238E27FC236}">
                    <a16:creationId xmlns:a16="http://schemas.microsoft.com/office/drawing/2014/main" id="{D1AB98B6-C692-4C26-A545-0DEC9D69164D}"/>
                  </a:ext>
                </a:extLst>
              </p:cNvPr>
              <p:cNvSpPr/>
              <p:nvPr/>
            </p:nvSpPr>
            <p:spPr>
              <a:xfrm>
                <a:off x="6219" y="41972"/>
                <a:ext cx="1850" cy="1015"/>
              </a:xfrm>
              <a:prstGeom prst="borderCallout1">
                <a:avLst>
                  <a:gd name="adj1" fmla="val 47669"/>
                  <a:gd name="adj2" fmla="val 100702"/>
                  <a:gd name="adj3" fmla="val 32363"/>
                  <a:gd name="adj4" fmla="val 189621"/>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zh-CN" sz="1050" b="1" kern="100">
                    <a:solidFill>
                      <a:srgbClr val="0D0D0D"/>
                    </a:solidFill>
                    <a:effectLst/>
                    <a:ea typeface="等线" panose="02010600030101010101" pitchFamily="2" charset="-122"/>
                    <a:cs typeface="Times New Roman" panose="02020603050405020304" pitchFamily="18" charset="0"/>
                  </a:rPr>
                  <a:t>工控安全攻击服务器</a:t>
                </a:r>
                <a:endParaRPr lang="zh-CN" sz="1050" kern="100">
                  <a:effectLst/>
                  <a:ea typeface="等线" panose="02010600030101010101" pitchFamily="2" charset="-122"/>
                  <a:cs typeface="Times New Roman" panose="02020603050405020304" pitchFamily="18" charset="0"/>
                </a:endParaRPr>
              </a:p>
            </p:txBody>
          </p:sp>
          <p:sp>
            <p:nvSpPr>
              <p:cNvPr id="12" name="线形标注 1 13">
                <a:extLst>
                  <a:ext uri="{FF2B5EF4-FFF2-40B4-BE49-F238E27FC236}">
                    <a16:creationId xmlns:a16="http://schemas.microsoft.com/office/drawing/2014/main" id="{664B588D-4FF9-4189-8234-73EE729D8D72}"/>
                  </a:ext>
                </a:extLst>
              </p:cNvPr>
              <p:cNvSpPr/>
              <p:nvPr/>
            </p:nvSpPr>
            <p:spPr>
              <a:xfrm>
                <a:off x="13606" y="38260"/>
                <a:ext cx="1850" cy="636"/>
              </a:xfrm>
              <a:prstGeom prst="borderCallout1">
                <a:avLst>
                  <a:gd name="adj1" fmla="val 50314"/>
                  <a:gd name="adj2" fmla="val -1081"/>
                  <a:gd name="adj3" fmla="val 87735"/>
                  <a:gd name="adj4" fmla="val -50972"/>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zh-CN" sz="1050" b="1" kern="100">
                    <a:solidFill>
                      <a:srgbClr val="0D0D0D"/>
                    </a:solidFill>
                    <a:effectLst/>
                    <a:ea typeface="等线" panose="02010600030101010101" pitchFamily="2" charset="-122"/>
                    <a:cs typeface="Times New Roman" panose="02020603050405020304" pitchFamily="18" charset="0"/>
                  </a:rPr>
                  <a:t>触摸屏</a:t>
                </a:r>
                <a:endParaRPr lang="zh-CN" sz="1050" kern="100">
                  <a:effectLst/>
                  <a:ea typeface="等线" panose="02010600030101010101" pitchFamily="2" charset="-122"/>
                  <a:cs typeface="Times New Roman" panose="02020603050405020304" pitchFamily="18" charset="0"/>
                </a:endParaRPr>
              </a:p>
            </p:txBody>
          </p:sp>
          <p:sp>
            <p:nvSpPr>
              <p:cNvPr id="13" name="线形标注 1 14">
                <a:extLst>
                  <a:ext uri="{FF2B5EF4-FFF2-40B4-BE49-F238E27FC236}">
                    <a16:creationId xmlns:a16="http://schemas.microsoft.com/office/drawing/2014/main" id="{84BB741F-3A56-436F-B18F-D234010A0091}"/>
                  </a:ext>
                </a:extLst>
              </p:cNvPr>
              <p:cNvSpPr/>
              <p:nvPr/>
            </p:nvSpPr>
            <p:spPr>
              <a:xfrm>
                <a:off x="13613" y="41233"/>
                <a:ext cx="1850" cy="636"/>
              </a:xfrm>
              <a:prstGeom prst="borderCallout1">
                <a:avLst>
                  <a:gd name="adj1" fmla="val 50314"/>
                  <a:gd name="adj2" fmla="val -1081"/>
                  <a:gd name="adj3" fmla="val 79874"/>
                  <a:gd name="adj4" fmla="val -47351"/>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sz="1050" b="1" kern="100" dirty="0">
                    <a:solidFill>
                      <a:srgbClr val="0D0D0D"/>
                    </a:solidFill>
                    <a:effectLst/>
                    <a:ea typeface="等线" panose="02010600030101010101" pitchFamily="2" charset="-122"/>
                    <a:cs typeface="Times New Roman" panose="02020603050405020304" pitchFamily="18" charset="0"/>
                  </a:rPr>
                  <a:t>PLC</a:t>
                </a:r>
                <a:r>
                  <a:rPr lang="zh-CN" sz="1050" b="1" kern="100">
                    <a:solidFill>
                      <a:srgbClr val="0D0D0D"/>
                    </a:solidFill>
                    <a:effectLst/>
                    <a:ea typeface="等线" panose="02010600030101010101" pitchFamily="2" charset="-122"/>
                    <a:cs typeface="Times New Roman" panose="02020603050405020304" pitchFamily="18" charset="0"/>
                  </a:rPr>
                  <a:t>模块</a:t>
                </a:r>
                <a:endParaRPr lang="zh-CN" sz="1050" kern="100">
                  <a:effectLst/>
                  <a:ea typeface="等线" panose="02010600030101010101" pitchFamily="2" charset="-122"/>
                  <a:cs typeface="Times New Roman" panose="02020603050405020304" pitchFamily="18" charset="0"/>
                </a:endParaRPr>
              </a:p>
            </p:txBody>
          </p:sp>
        </p:grpSp>
      </p:grpSp>
      <p:sp>
        <p:nvSpPr>
          <p:cNvPr id="14" name="文本框 13">
            <a:extLst>
              <a:ext uri="{FF2B5EF4-FFF2-40B4-BE49-F238E27FC236}">
                <a16:creationId xmlns:a16="http://schemas.microsoft.com/office/drawing/2014/main" id="{27C58C7D-66CB-4F9B-8414-FABEF59AA1FB}"/>
              </a:ext>
            </a:extLst>
          </p:cNvPr>
          <p:cNvSpPr txBox="1"/>
          <p:nvPr/>
        </p:nvSpPr>
        <p:spPr>
          <a:xfrm>
            <a:off x="246623" y="1758797"/>
            <a:ext cx="3612208" cy="440120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触摸屏：</a:t>
            </a:r>
            <a:r>
              <a:rPr lang="en-US"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PLC</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组态画面及攻击状态展示。</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600" kern="100" dirty="0">
                <a:effectLst/>
                <a:latin typeface="微软雅黑" panose="020B0503020204020204" pitchFamily="34" charset="-122"/>
                <a:ea typeface="宋体" panose="02010600030101010101" pitchFamily="2" charset="-122"/>
                <a:cs typeface="微软雅黑" panose="020B0503020204020204" pitchFamily="34" charset="-122"/>
              </a:rPr>
              <a:t>PLC</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模块：工控系统的核心控制器，攻击实验的核心部件。</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指示灯：</a:t>
            </a:r>
            <a:r>
              <a:rPr lang="en-US"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PLC</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液位控制报警状态展示。</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模拟量输入</a:t>
            </a:r>
            <a:r>
              <a:rPr lang="en-US"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输出模块：模拟量输入及输出展示。</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转速电机：</a:t>
            </a:r>
            <a:r>
              <a:rPr lang="en-US"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PLC</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电机控制状态展示。</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工控安全监测审计：攻击行为的监测预警及追溯，实时动态监控工控系统安全状态。</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zh-CN" altLang="en-US" sz="1600" dirty="0"/>
          </a:p>
        </p:txBody>
      </p:sp>
    </p:spTree>
    <p:extLst>
      <p:ext uri="{BB962C8B-B14F-4D97-AF65-F5344CB8AC3E}">
        <p14:creationId xmlns:p14="http://schemas.microsoft.com/office/powerpoint/2010/main" val="29688995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AEA52-4B19-43C5-8D30-8AA20F05B797}"/>
              </a:ext>
            </a:extLst>
          </p:cNvPr>
          <p:cNvSpPr>
            <a:spLocks noGrp="1"/>
          </p:cNvSpPr>
          <p:nvPr>
            <p:ph type="ctrTitle"/>
          </p:nvPr>
        </p:nvSpPr>
        <p:spPr/>
        <p:txBody>
          <a:bodyPr/>
          <a:lstStyle/>
          <a:p>
            <a:r>
              <a:rPr lang="zh-CN" altLang="en-US" dirty="0"/>
              <a:t>实验三</a:t>
            </a:r>
          </a:p>
        </p:txBody>
      </p:sp>
      <p:sp>
        <p:nvSpPr>
          <p:cNvPr id="3" name="副标题 2">
            <a:extLst>
              <a:ext uri="{FF2B5EF4-FFF2-40B4-BE49-F238E27FC236}">
                <a16:creationId xmlns:a16="http://schemas.microsoft.com/office/drawing/2014/main" id="{56077255-0EFD-455C-BC8F-E05B69CBE860}"/>
              </a:ext>
            </a:extLst>
          </p:cNvPr>
          <p:cNvSpPr>
            <a:spLocks noGrp="1"/>
          </p:cNvSpPr>
          <p:nvPr>
            <p:ph type="subTitle" idx="1"/>
          </p:nvPr>
        </p:nvSpPr>
        <p:spPr/>
        <p:txBody>
          <a:bodyPr/>
          <a:lstStyle/>
          <a:p>
            <a:r>
              <a:rPr lang="zh-CN" altLang="en-US" dirty="0"/>
              <a:t>物联网设备加密通信设计与实现</a:t>
            </a:r>
            <a:endParaRPr lang="en-US" altLang="zh-CN" dirty="0"/>
          </a:p>
          <a:p>
            <a:r>
              <a:rPr lang="zh-CN" altLang="en-US" dirty="0"/>
              <a:t>（</a:t>
            </a:r>
            <a:r>
              <a:rPr lang="en-US" altLang="zh-CN" dirty="0"/>
              <a:t>6</a:t>
            </a:r>
            <a:r>
              <a:rPr lang="zh-CN" altLang="en-US" dirty="0"/>
              <a:t>学时）</a:t>
            </a:r>
          </a:p>
        </p:txBody>
      </p:sp>
    </p:spTree>
    <p:extLst>
      <p:ext uri="{BB962C8B-B14F-4D97-AF65-F5344CB8AC3E}">
        <p14:creationId xmlns:p14="http://schemas.microsoft.com/office/powerpoint/2010/main" val="370086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2282A-721A-4968-B308-98789DBE3179}"/>
              </a:ext>
            </a:extLst>
          </p:cNvPr>
          <p:cNvSpPr>
            <a:spLocks noGrp="1"/>
          </p:cNvSpPr>
          <p:nvPr>
            <p:ph type="title"/>
          </p:nvPr>
        </p:nvSpPr>
        <p:spPr/>
        <p:txBody>
          <a:bodyPr/>
          <a:lstStyle/>
          <a:p>
            <a:r>
              <a:rPr lang="zh-CN" altLang="en-US" dirty="0"/>
              <a:t>实验目标</a:t>
            </a:r>
          </a:p>
        </p:txBody>
      </p:sp>
      <p:sp>
        <p:nvSpPr>
          <p:cNvPr id="3" name="内容占位符 2">
            <a:extLst>
              <a:ext uri="{FF2B5EF4-FFF2-40B4-BE49-F238E27FC236}">
                <a16:creationId xmlns:a16="http://schemas.microsoft.com/office/drawing/2014/main" id="{0262E2B7-9F5B-463B-B679-1FF3031CC3EC}"/>
              </a:ext>
            </a:extLst>
          </p:cNvPr>
          <p:cNvSpPr>
            <a:spLocks noGrp="1"/>
          </p:cNvSpPr>
          <p:nvPr>
            <p:ph idx="1"/>
          </p:nvPr>
        </p:nvSpPr>
        <p:spPr/>
        <p:txBody>
          <a:bodyPr/>
          <a:lstStyle/>
          <a:p>
            <a:r>
              <a:rPr lang="zh-CN" altLang="en-US" dirty="0"/>
              <a:t>了解目前主流的基于云的物联网通信原理，学会使用基本的密码学工具，并在消费物联网应用场景下构建安全加密通信方案</a:t>
            </a:r>
          </a:p>
        </p:txBody>
      </p:sp>
    </p:spTree>
    <p:extLst>
      <p:ext uri="{BB962C8B-B14F-4D97-AF65-F5344CB8AC3E}">
        <p14:creationId xmlns:p14="http://schemas.microsoft.com/office/powerpoint/2010/main" val="1326278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6D18E-EEA5-4BFC-AC5C-48EC4596BEA4}"/>
              </a:ext>
            </a:extLst>
          </p:cNvPr>
          <p:cNvSpPr>
            <a:spLocks noGrp="1"/>
          </p:cNvSpPr>
          <p:nvPr>
            <p:ph type="title"/>
          </p:nvPr>
        </p:nvSpPr>
        <p:spPr/>
        <p:txBody>
          <a:bodyPr/>
          <a:lstStyle/>
          <a:p>
            <a:r>
              <a:rPr lang="zh-CN" altLang="en-US" dirty="0"/>
              <a:t>背景资料</a:t>
            </a:r>
          </a:p>
        </p:txBody>
      </p:sp>
      <p:sp>
        <p:nvSpPr>
          <p:cNvPr id="3" name="内容占位符 2">
            <a:extLst>
              <a:ext uri="{FF2B5EF4-FFF2-40B4-BE49-F238E27FC236}">
                <a16:creationId xmlns:a16="http://schemas.microsoft.com/office/drawing/2014/main" id="{EAE43BB6-A7D3-4D6E-B679-5BDEECC80431}"/>
              </a:ext>
            </a:extLst>
          </p:cNvPr>
          <p:cNvSpPr>
            <a:spLocks noGrp="1"/>
          </p:cNvSpPr>
          <p:nvPr>
            <p:ph idx="1"/>
          </p:nvPr>
        </p:nvSpPr>
        <p:spPr/>
        <p:txBody>
          <a:bodyPr/>
          <a:lstStyle/>
          <a:p>
            <a:r>
              <a:rPr lang="zh-CN" altLang="en-US" dirty="0"/>
              <a:t>真实智能家居设备使用演示</a:t>
            </a:r>
            <a:endParaRPr lang="en-US" altLang="zh-CN" dirty="0"/>
          </a:p>
          <a:p>
            <a:r>
              <a:rPr lang="zh-CN" altLang="en-US" dirty="0"/>
              <a:t>智能家居应用场景简介（了解）</a:t>
            </a:r>
            <a:endParaRPr lang="en-US" altLang="zh-CN" dirty="0"/>
          </a:p>
          <a:p>
            <a:r>
              <a:rPr lang="en-US" altLang="zh-CN" dirty="0"/>
              <a:t>MQTT</a:t>
            </a:r>
            <a:r>
              <a:rPr lang="zh-CN" altLang="en-US" dirty="0"/>
              <a:t>协议简介</a:t>
            </a:r>
            <a:endParaRPr lang="en-US" altLang="zh-CN" dirty="0"/>
          </a:p>
          <a:p>
            <a:r>
              <a:rPr lang="zh-CN" altLang="en-US" dirty="0"/>
              <a:t>常用密码算法简介</a:t>
            </a:r>
          </a:p>
        </p:txBody>
      </p:sp>
    </p:spTree>
    <p:extLst>
      <p:ext uri="{BB962C8B-B14F-4D97-AF65-F5344CB8AC3E}">
        <p14:creationId xmlns:p14="http://schemas.microsoft.com/office/powerpoint/2010/main" val="1742184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D1895-CFA7-4A9B-B1C4-70DF5EC0C9B8}"/>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700ED79F-ECDD-40EE-A65E-F7CBA507619E}"/>
              </a:ext>
            </a:extLst>
          </p:cNvPr>
          <p:cNvSpPr>
            <a:spLocks noGrp="1"/>
          </p:cNvSpPr>
          <p:nvPr>
            <p:ph idx="1"/>
          </p:nvPr>
        </p:nvSpPr>
        <p:spPr/>
        <p:txBody>
          <a:bodyPr/>
          <a:lstStyle/>
          <a:p>
            <a:r>
              <a:rPr lang="zh-CN" altLang="en-US" dirty="0"/>
              <a:t>演示视频（</a:t>
            </a:r>
            <a:r>
              <a:rPr lang="en-US" altLang="zh-CN" dirty="0" err="1"/>
              <a:t>Aqara</a:t>
            </a:r>
            <a:r>
              <a:rPr lang="zh-CN" altLang="en-US" dirty="0"/>
              <a:t>摄像头绑定流程）</a:t>
            </a:r>
          </a:p>
        </p:txBody>
      </p:sp>
    </p:spTree>
    <p:extLst>
      <p:ext uri="{BB962C8B-B14F-4D97-AF65-F5344CB8AC3E}">
        <p14:creationId xmlns:p14="http://schemas.microsoft.com/office/powerpoint/2010/main" val="7028775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D1895-CFA7-4A9B-B1C4-70DF5EC0C9B8}"/>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700ED79F-ECDD-40EE-A65E-F7CBA507619E}"/>
              </a:ext>
            </a:extLst>
          </p:cNvPr>
          <p:cNvSpPr>
            <a:spLocks noGrp="1"/>
          </p:cNvSpPr>
          <p:nvPr>
            <p:ph idx="1"/>
          </p:nvPr>
        </p:nvSpPr>
        <p:spPr/>
        <p:txBody>
          <a:bodyPr/>
          <a:lstStyle/>
          <a:p>
            <a:r>
              <a:rPr lang="zh-CN" altLang="en-US" dirty="0"/>
              <a:t>演示视频（</a:t>
            </a:r>
            <a:r>
              <a:rPr lang="en-US" altLang="zh-CN" dirty="0" err="1"/>
              <a:t>Aqara</a:t>
            </a:r>
            <a:r>
              <a:rPr lang="zh-CN" altLang="en-US" dirty="0"/>
              <a:t>摄像头绑定流程）</a:t>
            </a:r>
          </a:p>
        </p:txBody>
      </p:sp>
    </p:spTree>
    <p:extLst>
      <p:ext uri="{BB962C8B-B14F-4D97-AF65-F5344CB8AC3E}">
        <p14:creationId xmlns:p14="http://schemas.microsoft.com/office/powerpoint/2010/main" val="13017899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862913A-858A-4FAE-956C-8ECBC681BBBA}"/>
              </a:ext>
            </a:extLst>
          </p:cNvPr>
          <p:cNvGrpSpPr/>
          <p:nvPr/>
        </p:nvGrpSpPr>
        <p:grpSpPr>
          <a:xfrm>
            <a:off x="3279617" y="5233284"/>
            <a:ext cx="2072603" cy="1129829"/>
            <a:chOff x="8602935" y="3749750"/>
            <a:chExt cx="2072603" cy="1129829"/>
          </a:xfrm>
        </p:grpSpPr>
        <p:pic>
          <p:nvPicPr>
            <p:cNvPr id="5" name="图片 4">
              <a:extLst>
                <a:ext uri="{FF2B5EF4-FFF2-40B4-BE49-F238E27FC236}">
                  <a16:creationId xmlns:a16="http://schemas.microsoft.com/office/drawing/2014/main" id="{17CA05E0-4654-4451-9AEC-886234409D5B}"/>
                </a:ext>
              </a:extLst>
            </p:cNvPr>
            <p:cNvPicPr>
              <a:picLocks noChangeAspect="1"/>
            </p:cNvPicPr>
            <p:nvPr/>
          </p:nvPicPr>
          <p:blipFill>
            <a:blip r:embed="rId2"/>
            <a:stretch>
              <a:fillRect/>
            </a:stretch>
          </p:blipFill>
          <p:spPr>
            <a:xfrm>
              <a:off x="8602935" y="3992774"/>
              <a:ext cx="782744" cy="747461"/>
            </a:xfrm>
            <a:prstGeom prst="rect">
              <a:avLst/>
            </a:prstGeom>
          </p:spPr>
        </p:pic>
        <p:pic>
          <p:nvPicPr>
            <p:cNvPr id="6" name="图片 5">
              <a:extLst>
                <a:ext uri="{FF2B5EF4-FFF2-40B4-BE49-F238E27FC236}">
                  <a16:creationId xmlns:a16="http://schemas.microsoft.com/office/drawing/2014/main" id="{46080119-CBED-4D4C-8ADF-27A1814C4509}"/>
                </a:ext>
              </a:extLst>
            </p:cNvPr>
            <p:cNvPicPr>
              <a:picLocks noChangeAspect="1"/>
            </p:cNvPicPr>
            <p:nvPr/>
          </p:nvPicPr>
          <p:blipFill>
            <a:blip r:embed="rId3"/>
            <a:stretch>
              <a:fillRect/>
            </a:stretch>
          </p:blipFill>
          <p:spPr>
            <a:xfrm>
              <a:off x="10117858" y="4060525"/>
              <a:ext cx="557680" cy="557561"/>
            </a:xfrm>
            <a:prstGeom prst="rect">
              <a:avLst/>
            </a:prstGeom>
          </p:spPr>
        </p:pic>
        <p:pic>
          <p:nvPicPr>
            <p:cNvPr id="7" name="图片 6">
              <a:extLst>
                <a:ext uri="{FF2B5EF4-FFF2-40B4-BE49-F238E27FC236}">
                  <a16:creationId xmlns:a16="http://schemas.microsoft.com/office/drawing/2014/main" id="{B3A38BDE-1B7A-4E9D-8022-40DC706E8770}"/>
                </a:ext>
              </a:extLst>
            </p:cNvPr>
            <p:cNvPicPr>
              <a:picLocks noChangeAspect="1"/>
            </p:cNvPicPr>
            <p:nvPr/>
          </p:nvPicPr>
          <p:blipFill>
            <a:blip r:embed="rId4"/>
            <a:stretch>
              <a:fillRect/>
            </a:stretch>
          </p:blipFill>
          <p:spPr>
            <a:xfrm>
              <a:off x="9213662" y="3749750"/>
              <a:ext cx="1130070" cy="1129829"/>
            </a:xfrm>
            <a:prstGeom prst="rect">
              <a:avLst/>
            </a:prstGeom>
          </p:spPr>
        </p:pic>
      </p:grpSp>
      <p:sp>
        <p:nvSpPr>
          <p:cNvPr id="8" name="文本框 7">
            <a:extLst>
              <a:ext uri="{FF2B5EF4-FFF2-40B4-BE49-F238E27FC236}">
                <a16:creationId xmlns:a16="http://schemas.microsoft.com/office/drawing/2014/main" id="{BBB658E6-5463-4EF3-BC06-5D7C637D30DA}"/>
              </a:ext>
            </a:extLst>
          </p:cNvPr>
          <p:cNvSpPr txBox="1"/>
          <p:nvPr/>
        </p:nvSpPr>
        <p:spPr>
          <a:xfrm>
            <a:off x="3104826" y="6263026"/>
            <a:ext cx="2363478" cy="369332"/>
          </a:xfrm>
          <a:prstGeom prst="rect">
            <a:avLst/>
          </a:prstGeom>
          <a:noFill/>
        </p:spPr>
        <p:txBody>
          <a:bodyPr wrap="square" rtlCol="0">
            <a:spAutoFit/>
          </a:bodyPr>
          <a:lstStyle/>
          <a:p>
            <a:pPr algn="ctr"/>
            <a:r>
              <a:rPr lang="en-US" altLang="zh-CN" b="1" dirty="0"/>
              <a:t>IoT</a:t>
            </a:r>
            <a:r>
              <a:rPr lang="zh-CN" altLang="en-US" b="1" dirty="0"/>
              <a:t>  </a:t>
            </a:r>
            <a:r>
              <a:rPr lang="en-US" altLang="zh-CN" b="1" dirty="0"/>
              <a:t>Devices</a:t>
            </a:r>
            <a:endParaRPr lang="zh-CN" altLang="en-US" b="1" dirty="0"/>
          </a:p>
        </p:txBody>
      </p:sp>
      <p:pic>
        <p:nvPicPr>
          <p:cNvPr id="9" name="内容占位符 9">
            <a:extLst>
              <a:ext uri="{FF2B5EF4-FFF2-40B4-BE49-F238E27FC236}">
                <a16:creationId xmlns:a16="http://schemas.microsoft.com/office/drawing/2014/main" id="{C010DF2B-FCD3-4603-8AB2-9B6784FD4C96}"/>
              </a:ext>
            </a:extLst>
          </p:cNvPr>
          <p:cNvPicPr>
            <a:picLocks noGrp="1" noChangeAspect="1"/>
          </p:cNvPicPr>
          <p:nvPr>
            <p:ph idx="1"/>
          </p:nvPr>
        </p:nvPicPr>
        <p:blipFill rotWithShape="1">
          <a:blip r:embed="rId5">
            <a:biLevel thresh="50000"/>
            <a:extLst>
              <a:ext uri="{BEBA8EAE-BF5A-486C-A8C5-ECC9F3942E4B}">
                <a14:imgProps xmlns:a14="http://schemas.microsoft.com/office/drawing/2010/main">
                  <a14:imgLayer r:embed="rId6">
                    <a14:imgEffect>
                      <a14:backgroundRemoval t="16458" b="84167" l="0" r="100000"/>
                    </a14:imgEffect>
                  </a14:imgLayer>
                </a14:imgProps>
              </a:ext>
              <a:ext uri="{28A0092B-C50C-407E-A947-70E740481C1C}">
                <a14:useLocalDpi xmlns:a14="http://schemas.microsoft.com/office/drawing/2010/main" val="0"/>
              </a:ext>
            </a:extLst>
          </a:blip>
          <a:srcRect t="17551" b="17472"/>
          <a:stretch/>
        </p:blipFill>
        <p:spPr>
          <a:xfrm>
            <a:off x="1803935" y="1629768"/>
            <a:ext cx="4975945" cy="2089813"/>
          </a:xfrm>
        </p:spPr>
      </p:pic>
      <p:sp>
        <p:nvSpPr>
          <p:cNvPr id="10" name="文本框 9">
            <a:extLst>
              <a:ext uri="{FF2B5EF4-FFF2-40B4-BE49-F238E27FC236}">
                <a16:creationId xmlns:a16="http://schemas.microsoft.com/office/drawing/2014/main" id="{3EA26CEB-7CFF-47D5-ABA0-0D929997507E}"/>
              </a:ext>
            </a:extLst>
          </p:cNvPr>
          <p:cNvSpPr txBox="1"/>
          <p:nvPr/>
        </p:nvSpPr>
        <p:spPr>
          <a:xfrm>
            <a:off x="3795508" y="1711556"/>
            <a:ext cx="1298547" cy="954107"/>
          </a:xfrm>
          <a:prstGeom prst="rect">
            <a:avLst/>
          </a:prstGeom>
          <a:noFill/>
        </p:spPr>
        <p:txBody>
          <a:bodyPr wrap="square" rtlCol="0">
            <a:spAutoFit/>
          </a:bodyPr>
          <a:lstStyle/>
          <a:p>
            <a:pPr algn="ctr"/>
            <a:r>
              <a:rPr lang="en-US" altLang="zh-CN" sz="2800" b="1" dirty="0"/>
              <a:t>IoT Cloud</a:t>
            </a:r>
            <a:endParaRPr lang="zh-CN" altLang="en-US" sz="2800" b="1" dirty="0"/>
          </a:p>
        </p:txBody>
      </p:sp>
      <p:sp>
        <p:nvSpPr>
          <p:cNvPr id="11" name="标题 1">
            <a:extLst>
              <a:ext uri="{FF2B5EF4-FFF2-40B4-BE49-F238E27FC236}">
                <a16:creationId xmlns:a16="http://schemas.microsoft.com/office/drawing/2014/main" id="{F94A55DA-19DD-497F-A7B3-253B1902A37E}"/>
              </a:ext>
            </a:extLst>
          </p:cNvPr>
          <p:cNvSpPr>
            <a:spLocks noGrp="1"/>
          </p:cNvSpPr>
          <p:nvPr>
            <p:ph type="title"/>
          </p:nvPr>
        </p:nvSpPr>
        <p:spPr>
          <a:xfrm>
            <a:off x="16844" y="609966"/>
            <a:ext cx="11643915" cy="1325563"/>
          </a:xfrm>
        </p:spPr>
        <p:txBody>
          <a:bodyPr>
            <a:normAutofit/>
          </a:bodyPr>
          <a:lstStyle/>
          <a:p>
            <a:r>
              <a:rPr lang="en-US" altLang="zh-CN" b="1" dirty="0"/>
              <a:t>Interactions</a:t>
            </a:r>
            <a:r>
              <a:rPr lang="zh-CN" altLang="en-US" b="1" dirty="0"/>
              <a:t> </a:t>
            </a:r>
            <a:r>
              <a:rPr lang="en-US" altLang="zh-CN" b="1" dirty="0"/>
              <a:t>Involved in</a:t>
            </a:r>
            <a:r>
              <a:rPr lang="zh-CN" altLang="en-US" b="1" dirty="0"/>
              <a:t> </a:t>
            </a:r>
            <a:r>
              <a:rPr lang="en-US" altLang="zh-CN" b="1" dirty="0"/>
              <a:t>Smart</a:t>
            </a:r>
            <a:r>
              <a:rPr lang="zh-CN" altLang="en-US" b="1" dirty="0"/>
              <a:t> </a:t>
            </a:r>
            <a:r>
              <a:rPr lang="en-US" altLang="zh-CN" b="1" dirty="0"/>
              <a:t>Home</a:t>
            </a:r>
            <a:r>
              <a:rPr lang="zh-CN" altLang="en-US" b="1" dirty="0"/>
              <a:t> </a:t>
            </a:r>
            <a:r>
              <a:rPr lang="en-US" altLang="zh-CN" b="1" dirty="0"/>
              <a:t>Platform</a:t>
            </a:r>
            <a:endParaRPr lang="zh-CN" altLang="en-US" b="1" dirty="0"/>
          </a:p>
        </p:txBody>
      </p:sp>
      <p:grpSp>
        <p:nvGrpSpPr>
          <p:cNvPr id="12" name="组合 11">
            <a:extLst>
              <a:ext uri="{FF2B5EF4-FFF2-40B4-BE49-F238E27FC236}">
                <a16:creationId xmlns:a16="http://schemas.microsoft.com/office/drawing/2014/main" id="{90342A43-D469-41E4-BB81-901A0C52BB03}"/>
              </a:ext>
            </a:extLst>
          </p:cNvPr>
          <p:cNvGrpSpPr/>
          <p:nvPr/>
        </p:nvGrpSpPr>
        <p:grpSpPr>
          <a:xfrm>
            <a:off x="1858208" y="3924331"/>
            <a:ext cx="1553307" cy="1205498"/>
            <a:chOff x="1982458" y="3298691"/>
            <a:chExt cx="1553307" cy="1205498"/>
          </a:xfrm>
        </p:grpSpPr>
        <p:cxnSp>
          <p:nvCxnSpPr>
            <p:cNvPr id="13" name="直线箭头连接符 29">
              <a:extLst>
                <a:ext uri="{FF2B5EF4-FFF2-40B4-BE49-F238E27FC236}">
                  <a16:creationId xmlns:a16="http://schemas.microsoft.com/office/drawing/2014/main" id="{E9DD3E49-1E7F-434F-98F5-199C38310E66}"/>
                </a:ext>
              </a:extLst>
            </p:cNvPr>
            <p:cNvCxnSpPr>
              <a:cxnSpLocks/>
            </p:cNvCxnSpPr>
            <p:nvPr/>
          </p:nvCxnSpPr>
          <p:spPr>
            <a:xfrm flipV="1">
              <a:off x="2899898" y="3298691"/>
              <a:ext cx="0" cy="1205498"/>
            </a:xfrm>
            <a:prstGeom prst="straightConnector1">
              <a:avLst/>
            </a:prstGeom>
            <a:ln w="50800">
              <a:solidFill>
                <a:schemeClr val="bg1">
                  <a:lumMod val="8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4CB5C1AA-B589-460C-AF64-97BCC1AF6C9C}"/>
                </a:ext>
              </a:extLst>
            </p:cNvPr>
            <p:cNvSpPr txBox="1"/>
            <p:nvPr/>
          </p:nvSpPr>
          <p:spPr>
            <a:xfrm>
              <a:off x="1982458" y="3586294"/>
              <a:ext cx="1553307"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1.Device</a:t>
              </a:r>
              <a:r>
                <a:rPr kumimoji="0" lang="zh-CN" altLang="en-US"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 </a:t>
              </a: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I</a:t>
              </a:r>
              <a:r>
                <a:rPr lang="en-US" altLang="zh-CN" b="1" noProof="0" dirty="0" err="1">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dentity</a:t>
              </a:r>
              <a:r>
                <a:rPr lang="en-US" altLang="zh-CN" b="1" noProof="0"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 Info</a:t>
              </a:r>
              <a:r>
                <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 </a:t>
              </a:r>
              <a:endParaRPr kumimoji="0" lang="zh-CN" altLang="en-US"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15" name="组合 14">
            <a:extLst>
              <a:ext uri="{FF2B5EF4-FFF2-40B4-BE49-F238E27FC236}">
                <a16:creationId xmlns:a16="http://schemas.microsoft.com/office/drawing/2014/main" id="{9CA61FC2-CBC4-412C-8536-0F472FDF2802}"/>
              </a:ext>
            </a:extLst>
          </p:cNvPr>
          <p:cNvGrpSpPr/>
          <p:nvPr/>
        </p:nvGrpSpPr>
        <p:grpSpPr>
          <a:xfrm>
            <a:off x="2897495" y="3922609"/>
            <a:ext cx="1553307" cy="1205498"/>
            <a:chOff x="2888745" y="3296969"/>
            <a:chExt cx="1553307" cy="1205498"/>
          </a:xfrm>
        </p:grpSpPr>
        <p:cxnSp>
          <p:nvCxnSpPr>
            <p:cNvPr id="16" name="直线箭头连接符 30">
              <a:extLst>
                <a:ext uri="{FF2B5EF4-FFF2-40B4-BE49-F238E27FC236}">
                  <a16:creationId xmlns:a16="http://schemas.microsoft.com/office/drawing/2014/main" id="{B6733CAF-0401-4FAA-876E-08923865E6A4}"/>
                </a:ext>
              </a:extLst>
            </p:cNvPr>
            <p:cNvCxnSpPr>
              <a:cxnSpLocks/>
            </p:cNvCxnSpPr>
            <p:nvPr/>
          </p:nvCxnSpPr>
          <p:spPr>
            <a:xfrm>
              <a:off x="3722970" y="3296969"/>
              <a:ext cx="0" cy="1205498"/>
            </a:xfrm>
            <a:prstGeom prst="straightConnector1">
              <a:avLst/>
            </a:prstGeom>
            <a:ln w="50800">
              <a:solidFill>
                <a:schemeClr val="bg1">
                  <a:lumMod val="8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8B4997B7-40AC-4FCC-B2BD-B9D17A4206DD}"/>
                </a:ext>
              </a:extLst>
            </p:cNvPr>
            <p:cNvSpPr txBox="1"/>
            <p:nvPr/>
          </p:nvSpPr>
          <p:spPr>
            <a:xfrm>
              <a:off x="2888745" y="3586294"/>
              <a:ext cx="1553307"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1.Device</a:t>
              </a:r>
              <a:r>
                <a:rPr kumimoji="0" lang="zh-CN" altLang="en-US"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 </a:t>
              </a:r>
              <a:endPar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ID  </a:t>
              </a:r>
              <a:endParaRPr kumimoji="0" lang="zh-CN" altLang="en-US"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18" name="组合 17">
            <a:extLst>
              <a:ext uri="{FF2B5EF4-FFF2-40B4-BE49-F238E27FC236}">
                <a16:creationId xmlns:a16="http://schemas.microsoft.com/office/drawing/2014/main" id="{BF12C7D2-988B-489A-A02D-FCC787DA26BB}"/>
              </a:ext>
            </a:extLst>
          </p:cNvPr>
          <p:cNvGrpSpPr/>
          <p:nvPr/>
        </p:nvGrpSpPr>
        <p:grpSpPr>
          <a:xfrm>
            <a:off x="8996156" y="2015327"/>
            <a:ext cx="2371228" cy="1738310"/>
            <a:chOff x="8365626" y="2268991"/>
            <a:chExt cx="2371228" cy="1738310"/>
          </a:xfrm>
        </p:grpSpPr>
        <p:pic>
          <p:nvPicPr>
            <p:cNvPr id="19" name="图片 18">
              <a:extLst>
                <a:ext uri="{FF2B5EF4-FFF2-40B4-BE49-F238E27FC236}">
                  <a16:creationId xmlns:a16="http://schemas.microsoft.com/office/drawing/2014/main" id="{9F14D081-1956-4891-937A-E9DA51040638}"/>
                </a:ext>
              </a:extLst>
            </p:cNvPr>
            <p:cNvPicPr>
              <a:picLocks noChangeAspect="1"/>
            </p:cNvPicPr>
            <p:nvPr/>
          </p:nvPicPr>
          <p:blipFill>
            <a:blip r:embed="rId7"/>
            <a:stretch>
              <a:fillRect/>
            </a:stretch>
          </p:blipFill>
          <p:spPr>
            <a:xfrm>
              <a:off x="8365626" y="2268991"/>
              <a:ext cx="2371228" cy="1738310"/>
            </a:xfrm>
            <a:prstGeom prst="rect">
              <a:avLst/>
            </a:prstGeom>
          </p:spPr>
        </p:pic>
        <p:pic>
          <p:nvPicPr>
            <p:cNvPr id="20" name="图片 19">
              <a:extLst>
                <a:ext uri="{FF2B5EF4-FFF2-40B4-BE49-F238E27FC236}">
                  <a16:creationId xmlns:a16="http://schemas.microsoft.com/office/drawing/2014/main" id="{9A08B093-2C4B-4778-AA1B-38CFD3B105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78044" y="2628321"/>
              <a:ext cx="770010" cy="764597"/>
            </a:xfrm>
            <a:prstGeom prst="rect">
              <a:avLst/>
            </a:prstGeom>
          </p:spPr>
        </p:pic>
        <p:sp>
          <p:nvSpPr>
            <p:cNvPr id="21" name="文本框 20">
              <a:extLst>
                <a:ext uri="{FF2B5EF4-FFF2-40B4-BE49-F238E27FC236}">
                  <a16:creationId xmlns:a16="http://schemas.microsoft.com/office/drawing/2014/main" id="{A6479EC1-8DA9-4B44-A868-65B44107DE20}"/>
                </a:ext>
              </a:extLst>
            </p:cNvPr>
            <p:cNvSpPr txBox="1"/>
            <p:nvPr/>
          </p:nvSpPr>
          <p:spPr>
            <a:xfrm>
              <a:off x="9197424" y="3343791"/>
              <a:ext cx="763353" cy="408457"/>
            </a:xfrm>
            <a:prstGeom prst="rect">
              <a:avLst/>
            </a:prstGeom>
            <a:noFill/>
          </p:spPr>
          <p:txBody>
            <a:bodyPr wrap="square" rtlCol="0">
              <a:spAutoFit/>
            </a:bodyPr>
            <a:lstStyle/>
            <a:p>
              <a:r>
                <a:rPr kumimoji="1" lang="en-US" altLang="zh-CN" sz="2000" b="1" dirty="0"/>
                <a:t>User</a:t>
              </a:r>
              <a:endParaRPr kumimoji="1" lang="zh-CN" altLang="en-US" sz="2000" b="1" dirty="0"/>
            </a:p>
          </p:txBody>
        </p:sp>
      </p:grpSp>
      <p:grpSp>
        <p:nvGrpSpPr>
          <p:cNvPr id="22" name="组合 21">
            <a:extLst>
              <a:ext uri="{FF2B5EF4-FFF2-40B4-BE49-F238E27FC236}">
                <a16:creationId xmlns:a16="http://schemas.microsoft.com/office/drawing/2014/main" id="{12AC5257-C66B-4391-AC52-8E4A36008B00}"/>
              </a:ext>
            </a:extLst>
          </p:cNvPr>
          <p:cNvGrpSpPr/>
          <p:nvPr/>
        </p:nvGrpSpPr>
        <p:grpSpPr>
          <a:xfrm>
            <a:off x="3867777" y="3925716"/>
            <a:ext cx="1553307" cy="1205498"/>
            <a:chOff x="3742652" y="3283451"/>
            <a:chExt cx="1553307" cy="1205498"/>
          </a:xfrm>
        </p:grpSpPr>
        <p:cxnSp>
          <p:nvCxnSpPr>
            <p:cNvPr id="23" name="直线箭头连接符 46">
              <a:extLst>
                <a:ext uri="{FF2B5EF4-FFF2-40B4-BE49-F238E27FC236}">
                  <a16:creationId xmlns:a16="http://schemas.microsoft.com/office/drawing/2014/main" id="{3D8E678D-11E1-412D-B264-99D85B5BB189}"/>
                </a:ext>
              </a:extLst>
            </p:cNvPr>
            <p:cNvCxnSpPr>
              <a:cxnSpLocks/>
            </p:cNvCxnSpPr>
            <p:nvPr/>
          </p:nvCxnSpPr>
          <p:spPr>
            <a:xfrm flipV="1">
              <a:off x="4552712" y="3283451"/>
              <a:ext cx="0" cy="1205498"/>
            </a:xfrm>
            <a:prstGeom prst="straightConnector1">
              <a:avLst/>
            </a:prstGeom>
            <a:ln w="50800">
              <a:solidFill>
                <a:schemeClr val="bg1">
                  <a:lumMod val="8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519507DE-2C65-4C0D-88C5-AC45FF68EC21}"/>
                </a:ext>
              </a:extLst>
            </p:cNvPr>
            <p:cNvSpPr txBox="1"/>
            <p:nvPr/>
          </p:nvSpPr>
          <p:spPr>
            <a:xfrm>
              <a:off x="3742652" y="3577703"/>
              <a:ext cx="1553307"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3.</a:t>
              </a:r>
              <a:r>
                <a:rPr lang="zh-CN" altLang="en-US"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 </a:t>
              </a:r>
              <a:r>
                <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Device</a:t>
              </a:r>
              <a:r>
                <a:rPr lang="zh-CN" altLang="en-US"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 </a:t>
              </a:r>
              <a:endPar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Login</a:t>
              </a:r>
              <a:r>
                <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 </a:t>
              </a:r>
              <a:endParaRPr kumimoji="0" lang="zh-CN" altLang="en-US"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25" name="组合 24">
            <a:extLst>
              <a:ext uri="{FF2B5EF4-FFF2-40B4-BE49-F238E27FC236}">
                <a16:creationId xmlns:a16="http://schemas.microsoft.com/office/drawing/2014/main" id="{080991E2-1E33-4CE4-8784-D9918673DEE7}"/>
              </a:ext>
            </a:extLst>
          </p:cNvPr>
          <p:cNvGrpSpPr/>
          <p:nvPr/>
        </p:nvGrpSpPr>
        <p:grpSpPr>
          <a:xfrm>
            <a:off x="4876763" y="3935309"/>
            <a:ext cx="1553307" cy="1205498"/>
            <a:chOff x="4759882" y="3296969"/>
            <a:chExt cx="1553307" cy="1205498"/>
          </a:xfrm>
        </p:grpSpPr>
        <p:cxnSp>
          <p:nvCxnSpPr>
            <p:cNvPr id="26" name="直线箭头连接符 47">
              <a:extLst>
                <a:ext uri="{FF2B5EF4-FFF2-40B4-BE49-F238E27FC236}">
                  <a16:creationId xmlns:a16="http://schemas.microsoft.com/office/drawing/2014/main" id="{3868B377-2D3B-4351-B923-924BBDA453EB}"/>
                </a:ext>
              </a:extLst>
            </p:cNvPr>
            <p:cNvCxnSpPr>
              <a:cxnSpLocks/>
            </p:cNvCxnSpPr>
            <p:nvPr/>
          </p:nvCxnSpPr>
          <p:spPr>
            <a:xfrm>
              <a:off x="5531236" y="3296969"/>
              <a:ext cx="0" cy="1205498"/>
            </a:xfrm>
            <a:prstGeom prst="straightConnector1">
              <a:avLst/>
            </a:prstGeom>
            <a:ln w="50800">
              <a:solidFill>
                <a:schemeClr val="bg1">
                  <a:lumMod val="8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47A4CC81-35FB-4E2D-BFF7-2A09F4E26DFD}"/>
                </a:ext>
              </a:extLst>
            </p:cNvPr>
            <p:cNvSpPr txBox="1"/>
            <p:nvPr/>
          </p:nvSpPr>
          <p:spPr>
            <a:xfrm>
              <a:off x="4759882" y="3576728"/>
              <a:ext cx="1553307"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3.</a:t>
              </a:r>
              <a:r>
                <a:rPr lang="zh-CN" altLang="en-US"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 </a:t>
              </a: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Build</a:t>
              </a:r>
              <a:r>
                <a:rPr lang="zh-CN" altLang="en-US"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 </a:t>
              </a: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Connection</a:t>
              </a:r>
              <a:r>
                <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 </a:t>
              </a:r>
              <a:endParaRPr kumimoji="0" lang="zh-CN" altLang="en-US"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28" name="组合 27">
            <a:extLst>
              <a:ext uri="{FF2B5EF4-FFF2-40B4-BE49-F238E27FC236}">
                <a16:creationId xmlns:a16="http://schemas.microsoft.com/office/drawing/2014/main" id="{2AE6445A-8A39-4764-AB42-BE5869DEC248}"/>
              </a:ext>
            </a:extLst>
          </p:cNvPr>
          <p:cNvGrpSpPr/>
          <p:nvPr/>
        </p:nvGrpSpPr>
        <p:grpSpPr>
          <a:xfrm>
            <a:off x="7129846" y="2338261"/>
            <a:ext cx="2061004" cy="387986"/>
            <a:chOff x="7121096" y="1712621"/>
            <a:chExt cx="2061004" cy="387986"/>
          </a:xfrm>
        </p:grpSpPr>
        <p:cxnSp>
          <p:nvCxnSpPr>
            <p:cNvPr id="29" name="直线箭头连接符 32">
              <a:extLst>
                <a:ext uri="{FF2B5EF4-FFF2-40B4-BE49-F238E27FC236}">
                  <a16:creationId xmlns:a16="http://schemas.microsoft.com/office/drawing/2014/main" id="{1854640F-1B03-4D5F-92C7-28FC412B29C0}"/>
                </a:ext>
              </a:extLst>
            </p:cNvPr>
            <p:cNvCxnSpPr/>
            <p:nvPr/>
          </p:nvCxnSpPr>
          <p:spPr>
            <a:xfrm>
              <a:off x="7185660" y="2100607"/>
              <a:ext cx="1996440" cy="0"/>
            </a:xfrm>
            <a:prstGeom prst="straightConnector1">
              <a:avLst/>
            </a:prstGeom>
            <a:ln w="50800">
              <a:solidFill>
                <a:schemeClr val="bg1">
                  <a:lumMod val="85000"/>
                </a:schemeClr>
              </a:solidFill>
              <a:prstDash val="dash"/>
              <a:headEnd type="triangle"/>
              <a:tailEnd type="non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10443F58-BC46-49D1-9D19-86C177D3A217}"/>
                </a:ext>
              </a:extLst>
            </p:cNvPr>
            <p:cNvSpPr txBox="1"/>
            <p:nvPr/>
          </p:nvSpPr>
          <p:spPr>
            <a:xfrm>
              <a:off x="7121096" y="1712621"/>
              <a:ext cx="2026815"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solidFill>
                    <a:srgbClr val="0070C0"/>
                  </a:solidFill>
                  <a:effectLst/>
                  <a:uLnTx/>
                  <a:uFillTx/>
                  <a:latin typeface="Calibri" panose="020F0502020204030204"/>
                  <a:ea typeface="宋体" panose="02010600030101010101" pitchFamily="2" charset="-122"/>
                  <a:cs typeface="+mn-cs"/>
                </a:rPr>
                <a:t>2.</a:t>
              </a:r>
              <a:r>
                <a:rPr kumimoji="0" lang="zh-CN" altLang="en-US" b="1" i="0" u="none" strike="noStrike" kern="1200" cap="none" spc="0" normalizeH="0" baseline="0" noProof="0" dirty="0">
                  <a:solidFill>
                    <a:srgbClr val="0070C0"/>
                  </a:solidFill>
                  <a:effectLst/>
                  <a:uLnTx/>
                  <a:uFillTx/>
                  <a:latin typeface="Calibri" panose="020F0502020204030204"/>
                  <a:ea typeface="宋体" panose="02010600030101010101" pitchFamily="2" charset="-122"/>
                  <a:cs typeface="+mn-cs"/>
                </a:rPr>
                <a:t> </a:t>
              </a:r>
              <a:r>
                <a:rPr lang="en-US" altLang="zh-CN" b="1" dirty="0">
                  <a:solidFill>
                    <a:srgbClr val="0070C0"/>
                  </a:solidFill>
                  <a:latin typeface="Calibri" panose="020F0502020204030204"/>
                  <a:ea typeface="宋体" panose="02010600030101010101" pitchFamily="2" charset="-122"/>
                </a:rPr>
                <a:t>User</a:t>
              </a:r>
              <a:r>
                <a:rPr lang="zh-CN" altLang="en-US" b="1" dirty="0">
                  <a:solidFill>
                    <a:srgbClr val="0070C0"/>
                  </a:solidFill>
                  <a:latin typeface="Calibri" panose="020F0502020204030204"/>
                  <a:ea typeface="宋体" panose="02010600030101010101" pitchFamily="2" charset="-122"/>
                </a:rPr>
                <a:t> </a:t>
              </a:r>
              <a:r>
                <a:rPr lang="en-US" altLang="zh-CN" b="1" dirty="0">
                  <a:solidFill>
                    <a:srgbClr val="0070C0"/>
                  </a:solidFill>
                  <a:latin typeface="Calibri" panose="020F0502020204030204"/>
                  <a:ea typeface="宋体" panose="02010600030101010101" pitchFamily="2" charset="-122"/>
                </a:rPr>
                <a:t>Credential</a:t>
              </a:r>
              <a:endParaRPr kumimoji="0" lang="zh-CN" altLang="en-US" b="1" i="0" u="none" strike="noStrike" kern="1200" cap="none" spc="0" normalizeH="0" baseline="0" noProof="0" dirty="0">
                <a:solidFill>
                  <a:srgbClr val="0070C0"/>
                </a:solidFill>
                <a:effectLst/>
                <a:uLnTx/>
                <a:uFillTx/>
                <a:latin typeface="Calibri" panose="020F0502020204030204"/>
                <a:ea typeface="宋体" panose="02010600030101010101" pitchFamily="2" charset="-122"/>
                <a:cs typeface="+mn-cs"/>
              </a:endParaRPr>
            </a:p>
          </p:txBody>
        </p:sp>
      </p:grpSp>
      <p:grpSp>
        <p:nvGrpSpPr>
          <p:cNvPr id="31" name="组合 30">
            <a:extLst>
              <a:ext uri="{FF2B5EF4-FFF2-40B4-BE49-F238E27FC236}">
                <a16:creationId xmlns:a16="http://schemas.microsoft.com/office/drawing/2014/main" id="{2D5B3E53-217D-403F-8C6F-93F8527F8FE3}"/>
              </a:ext>
            </a:extLst>
          </p:cNvPr>
          <p:cNvGrpSpPr/>
          <p:nvPr/>
        </p:nvGrpSpPr>
        <p:grpSpPr>
          <a:xfrm>
            <a:off x="7251955" y="2864438"/>
            <a:ext cx="1996440" cy="646331"/>
            <a:chOff x="7243205" y="2238798"/>
            <a:chExt cx="1996440" cy="646331"/>
          </a:xfrm>
        </p:grpSpPr>
        <p:cxnSp>
          <p:nvCxnSpPr>
            <p:cNvPr id="32" name="直线箭头连接符 6">
              <a:extLst>
                <a:ext uri="{FF2B5EF4-FFF2-40B4-BE49-F238E27FC236}">
                  <a16:creationId xmlns:a16="http://schemas.microsoft.com/office/drawing/2014/main" id="{F1DD8966-5747-46A4-9987-0966ED836967}"/>
                </a:ext>
              </a:extLst>
            </p:cNvPr>
            <p:cNvCxnSpPr/>
            <p:nvPr/>
          </p:nvCxnSpPr>
          <p:spPr>
            <a:xfrm>
              <a:off x="7243205" y="2601775"/>
              <a:ext cx="1996440" cy="0"/>
            </a:xfrm>
            <a:prstGeom prst="straightConnector1">
              <a:avLst/>
            </a:prstGeom>
            <a:ln w="50800">
              <a:solidFill>
                <a:schemeClr val="bg1">
                  <a:lumMod val="8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8D4C8CC0-0F93-45C3-92E2-2B42A1A1C101}"/>
                </a:ext>
              </a:extLst>
            </p:cNvPr>
            <p:cNvSpPr txBox="1"/>
            <p:nvPr/>
          </p:nvSpPr>
          <p:spPr>
            <a:xfrm>
              <a:off x="7364682" y="2238798"/>
              <a:ext cx="1759057" cy="646331"/>
            </a:xfrm>
            <a:prstGeom prst="rect">
              <a:avLst/>
            </a:prstGeom>
            <a:noFill/>
            <a:ln>
              <a:noFill/>
            </a:ln>
          </p:spPr>
          <p:txBody>
            <a:bodyPr wrap="square" rtlCol="0">
              <a:spAutoFit/>
            </a:bodyPr>
            <a:lstStyle/>
            <a:p>
              <a:pPr lvl="0" algn="ctr">
                <a:defRPr/>
              </a:pPr>
              <a:r>
                <a:rPr lang="en-US" altLang="zh-CN" b="1" dirty="0">
                  <a:solidFill>
                    <a:srgbClr val="0070C0"/>
                  </a:solidFill>
                  <a:latin typeface="Calibri" panose="020F0502020204030204"/>
                  <a:ea typeface="宋体" panose="02010600030101010101" pitchFamily="2" charset="-122"/>
                </a:rPr>
                <a:t>2.</a:t>
              </a:r>
              <a:r>
                <a:rPr lang="zh-CN" altLang="en-US" b="1" dirty="0">
                  <a:solidFill>
                    <a:srgbClr val="0070C0"/>
                  </a:solidFill>
                  <a:latin typeface="Calibri" panose="020F0502020204030204"/>
                  <a:ea typeface="宋体" panose="02010600030101010101" pitchFamily="2" charset="-122"/>
                </a:rPr>
                <a:t> </a:t>
              </a:r>
              <a:r>
                <a:rPr lang="en-US" altLang="zh-CN" b="1" dirty="0">
                  <a:solidFill>
                    <a:srgbClr val="0070C0"/>
                  </a:solidFill>
                  <a:latin typeface="Calibri" panose="020F0502020204030204"/>
                  <a:ea typeface="宋体" panose="02010600030101010101" pitchFamily="2" charset="-122"/>
                </a:rPr>
                <a:t>Device</a:t>
              </a:r>
              <a:r>
                <a:rPr lang="zh-CN" altLang="en-US" b="1" dirty="0">
                  <a:solidFill>
                    <a:srgbClr val="0070C0"/>
                  </a:solidFill>
                  <a:latin typeface="Calibri" panose="020F0502020204030204"/>
                  <a:ea typeface="宋体" panose="02010600030101010101" pitchFamily="2" charset="-122"/>
                </a:rPr>
                <a:t> </a:t>
              </a:r>
              <a:r>
                <a:rPr lang="en-US" altLang="zh-CN" b="1" dirty="0">
                  <a:solidFill>
                    <a:srgbClr val="0070C0"/>
                  </a:solidFill>
                  <a:latin typeface="Calibri" panose="020F0502020204030204"/>
                  <a:ea typeface="宋体" panose="02010600030101010101" pitchFamily="2" charset="-122"/>
                </a:rPr>
                <a:t>Control Panel</a:t>
              </a:r>
              <a:r>
                <a:rPr lang="zh-CN" altLang="en-US" b="1" dirty="0">
                  <a:solidFill>
                    <a:srgbClr val="0070C0"/>
                  </a:solidFill>
                  <a:latin typeface="Calibri" panose="020F0502020204030204"/>
                  <a:ea typeface="宋体" panose="02010600030101010101" pitchFamily="2" charset="-122"/>
                </a:rPr>
                <a:t>  </a:t>
              </a:r>
              <a:endParaRPr kumimoji="0" lang="zh-CN" altLang="en-US" b="1" i="0" u="none" strike="noStrike" kern="1200" cap="none" spc="0" normalizeH="0" baseline="0" noProof="0" dirty="0">
                <a:ln>
                  <a:noFill/>
                </a:ln>
                <a:solidFill>
                  <a:srgbClr val="0070C0"/>
                </a:solidFill>
                <a:effectLst/>
                <a:uLnTx/>
                <a:uFillTx/>
                <a:latin typeface="Calibri" panose="020F0502020204030204"/>
                <a:ea typeface="宋体" panose="02010600030101010101" pitchFamily="2" charset="-122"/>
              </a:endParaRPr>
            </a:p>
          </p:txBody>
        </p:sp>
      </p:grpSp>
      <p:sp>
        <p:nvSpPr>
          <p:cNvPr id="34" name="圆角矩形 56">
            <a:extLst>
              <a:ext uri="{FF2B5EF4-FFF2-40B4-BE49-F238E27FC236}">
                <a16:creationId xmlns:a16="http://schemas.microsoft.com/office/drawing/2014/main" id="{5A9541BA-6045-4C4C-BEEE-1BD7466953BA}"/>
              </a:ext>
            </a:extLst>
          </p:cNvPr>
          <p:cNvSpPr/>
          <p:nvPr/>
        </p:nvSpPr>
        <p:spPr>
          <a:xfrm>
            <a:off x="2213335" y="3156127"/>
            <a:ext cx="2880720" cy="295660"/>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defTabSz="914479">
              <a:lnSpc>
                <a:spcPts val="1801"/>
              </a:lnSpc>
            </a:pPr>
            <a:r>
              <a:rPr lang="en-US" altLang="zh-CN" sz="1899" dirty="0">
                <a:solidFill>
                  <a:schemeClr val="tx1"/>
                </a:solidFill>
                <a:latin typeface="Calibri" panose="020F0502020204030204" pitchFamily="34" charset="0"/>
                <a:ea typeface="宋体" panose="02010600030101010101" pitchFamily="2" charset="-122"/>
                <a:cs typeface="Calibri" panose="020F0502020204030204" pitchFamily="34" charset="0"/>
              </a:rPr>
              <a:t>2.Bind </a:t>
            </a:r>
            <a:r>
              <a:rPr lang="en-US" altLang="zh-CN" sz="1899" i="1" dirty="0">
                <a:solidFill>
                  <a:schemeClr val="tx1"/>
                </a:solidFill>
                <a:latin typeface="Calibri" panose="020F0502020204030204" pitchFamily="34" charset="0"/>
                <a:ea typeface="宋体" panose="02010600030101010101" pitchFamily="2" charset="-122"/>
                <a:cs typeface="Calibri" panose="020F0502020204030204" pitchFamily="34" charset="0"/>
              </a:rPr>
              <a:t>device ID</a:t>
            </a:r>
            <a:r>
              <a:rPr lang="zh-CN" altLang="en-US" sz="1899" i="1" dirty="0">
                <a:solidFill>
                  <a:schemeClr val="tx1"/>
                </a:solidFill>
                <a:latin typeface="Calibri" panose="020F0502020204030204" pitchFamily="34" charset="0"/>
                <a:ea typeface="宋体" panose="02010600030101010101" pitchFamily="2" charset="-122"/>
                <a:cs typeface="Calibri" panose="020F0502020204030204" pitchFamily="34" charset="0"/>
              </a:rPr>
              <a:t>  </a:t>
            </a:r>
            <a:r>
              <a:rPr lang="en-US" altLang="zh-CN" sz="1899" dirty="0">
                <a:solidFill>
                  <a:schemeClr val="tx1"/>
                </a:solidFill>
                <a:latin typeface="Calibri" panose="020F0502020204030204" pitchFamily="34" charset="0"/>
                <a:ea typeface="宋体" panose="02010600030101010101" pitchFamily="2" charset="-122"/>
                <a:cs typeface="Calibri" panose="020F0502020204030204" pitchFamily="34" charset="0"/>
              </a:rPr>
              <a:t>with User</a:t>
            </a:r>
            <a:endParaRPr lang="zh-CN" altLang="en-US" sz="1899" dirty="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35" name="圆角矩形 58">
            <a:extLst>
              <a:ext uri="{FF2B5EF4-FFF2-40B4-BE49-F238E27FC236}">
                <a16:creationId xmlns:a16="http://schemas.microsoft.com/office/drawing/2014/main" id="{994FD3DE-87F7-4958-A77A-825BA05F8F7C}"/>
              </a:ext>
            </a:extLst>
          </p:cNvPr>
          <p:cNvSpPr/>
          <p:nvPr/>
        </p:nvSpPr>
        <p:spPr>
          <a:xfrm>
            <a:off x="2190924" y="2751606"/>
            <a:ext cx="4432106" cy="29640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479">
              <a:lnSpc>
                <a:spcPts val="1801"/>
              </a:lnSpc>
            </a:pPr>
            <a:r>
              <a:rPr lang="en-US" altLang="zh-CN" sz="1899" dirty="0">
                <a:solidFill>
                  <a:schemeClr val="tx1"/>
                </a:solidFill>
                <a:latin typeface="Calibri" panose="020F0502020204030204" pitchFamily="34" charset="0"/>
                <a:ea typeface="宋体" panose="02010600030101010101" pitchFamily="2" charset="-122"/>
                <a:cs typeface="Calibri" panose="020F0502020204030204" pitchFamily="34" charset="0"/>
              </a:rPr>
              <a:t>1.Register Device with</a:t>
            </a:r>
            <a:r>
              <a:rPr lang="zh-CN" altLang="en-US" sz="1899" dirty="0">
                <a:solidFill>
                  <a:schemeClr val="tx1"/>
                </a:solidFill>
                <a:latin typeface="Calibri" panose="020F0502020204030204" pitchFamily="34" charset="0"/>
                <a:ea typeface="宋体" panose="02010600030101010101" pitchFamily="2" charset="-122"/>
                <a:cs typeface="Calibri" panose="020F0502020204030204" pitchFamily="34" charset="0"/>
              </a:rPr>
              <a:t> </a:t>
            </a:r>
            <a:r>
              <a:rPr lang="en-US" altLang="zh-CN" sz="1899" dirty="0">
                <a:solidFill>
                  <a:schemeClr val="tx1"/>
                </a:solidFill>
                <a:latin typeface="Calibri" panose="020F0502020204030204" pitchFamily="34" charset="0"/>
                <a:ea typeface="宋体" panose="02010600030101010101" pitchFamily="2" charset="-122"/>
                <a:cs typeface="Calibri" panose="020F0502020204030204" pitchFamily="34" charset="0"/>
              </a:rPr>
              <a:t>generated </a:t>
            </a:r>
            <a:r>
              <a:rPr lang="en-US" altLang="zh-CN" sz="1899" i="1" dirty="0">
                <a:solidFill>
                  <a:schemeClr val="tx1"/>
                </a:solidFill>
                <a:latin typeface="Calibri" panose="020F0502020204030204" pitchFamily="34" charset="0"/>
                <a:ea typeface="宋体" panose="02010600030101010101" pitchFamily="2" charset="-122"/>
                <a:cs typeface="Calibri" panose="020F0502020204030204" pitchFamily="34" charset="0"/>
              </a:rPr>
              <a:t>device ID</a:t>
            </a:r>
          </a:p>
        </p:txBody>
      </p:sp>
      <p:grpSp>
        <p:nvGrpSpPr>
          <p:cNvPr id="39" name="组合 38">
            <a:extLst>
              <a:ext uri="{FF2B5EF4-FFF2-40B4-BE49-F238E27FC236}">
                <a16:creationId xmlns:a16="http://schemas.microsoft.com/office/drawing/2014/main" id="{70EDE2D9-39EE-4B40-9D5A-1B4D536278D3}"/>
              </a:ext>
            </a:extLst>
          </p:cNvPr>
          <p:cNvGrpSpPr/>
          <p:nvPr/>
        </p:nvGrpSpPr>
        <p:grpSpPr>
          <a:xfrm>
            <a:off x="5730684" y="3699418"/>
            <a:ext cx="4414771" cy="2141836"/>
            <a:chOff x="5766999" y="3753637"/>
            <a:chExt cx="4414771" cy="2141836"/>
          </a:xfrm>
        </p:grpSpPr>
        <p:cxnSp>
          <p:nvCxnSpPr>
            <p:cNvPr id="40" name="肘形连接符 2">
              <a:extLst>
                <a:ext uri="{FF2B5EF4-FFF2-40B4-BE49-F238E27FC236}">
                  <a16:creationId xmlns:a16="http://schemas.microsoft.com/office/drawing/2014/main" id="{83A3DDCD-8362-47ED-8AF0-B7DFD99840B5}"/>
                </a:ext>
              </a:extLst>
            </p:cNvPr>
            <p:cNvCxnSpPr>
              <a:endCxn id="19" idx="2"/>
            </p:cNvCxnSpPr>
            <p:nvPr/>
          </p:nvCxnSpPr>
          <p:spPr>
            <a:xfrm flipV="1">
              <a:off x="5766999" y="3753637"/>
              <a:ext cx="4414771" cy="2141836"/>
            </a:xfrm>
            <a:prstGeom prst="bentConnector2">
              <a:avLst/>
            </a:prstGeom>
            <a:ln w="50800">
              <a:solidFill>
                <a:schemeClr val="bg1">
                  <a:lumMod val="8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81A30CCC-059F-4919-9D80-5F5FB5D56280}"/>
                </a:ext>
              </a:extLst>
            </p:cNvPr>
            <p:cNvSpPr txBox="1"/>
            <p:nvPr/>
          </p:nvSpPr>
          <p:spPr>
            <a:xfrm>
              <a:off x="8116992" y="4550868"/>
              <a:ext cx="1682832"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0070C0"/>
                  </a:solidFill>
                  <a:latin typeface="Calibri" panose="020F0502020204030204"/>
                  <a:ea typeface="宋体" panose="02010600030101010101" pitchFamily="2" charset="-122"/>
                </a:rPr>
                <a:t>2</a:t>
              </a:r>
              <a:r>
                <a:rPr kumimoji="0" lang="en-US" altLang="zh-CN" b="1" i="0" u="none" strike="noStrike" kern="1200" cap="none" spc="0" normalizeH="0" baseline="0" noProof="0" dirty="0">
                  <a:ln>
                    <a:noFill/>
                  </a:ln>
                  <a:solidFill>
                    <a:srgbClr val="0070C0"/>
                  </a:solidFill>
                  <a:effectLst/>
                  <a:uLnTx/>
                  <a:uFillTx/>
                  <a:latin typeface="Calibri" panose="020F0502020204030204"/>
                  <a:ea typeface="宋体" panose="02010600030101010101" pitchFamily="2" charset="-122"/>
                  <a:cs typeface="+mn-cs"/>
                </a:rPr>
                <a:t>.Device</a:t>
              </a:r>
              <a:r>
                <a:rPr kumimoji="0" lang="zh-CN" altLang="en-US" b="1" i="0" u="none" strike="noStrike" kern="1200" cap="none" spc="0" normalizeH="0" baseline="0" noProof="0" dirty="0">
                  <a:ln>
                    <a:noFill/>
                  </a:ln>
                  <a:solidFill>
                    <a:srgbClr val="0070C0"/>
                  </a:solidFill>
                  <a:effectLst/>
                  <a:uLnTx/>
                  <a:uFillTx/>
                  <a:latin typeface="Calibri" panose="020F0502020204030204"/>
                  <a:ea typeface="宋体" panose="02010600030101010101" pitchFamily="2" charset="-122"/>
                  <a:cs typeface="+mn-cs"/>
                </a:rPr>
                <a:t> </a:t>
              </a:r>
              <a:r>
                <a:rPr lang="en-US" altLang="zh-CN" b="1" dirty="0">
                  <a:solidFill>
                    <a:srgbClr val="0070C0"/>
                  </a:solidFill>
                  <a:latin typeface="Calibri" panose="020F0502020204030204"/>
                  <a:ea typeface="宋体" panose="02010600030101010101" pitchFamily="2" charset="-122"/>
                </a:rPr>
                <a:t>I</a:t>
              </a:r>
              <a:r>
                <a:rPr lang="en-US" altLang="zh-CN" b="1" noProof="0" dirty="0" err="1">
                  <a:solidFill>
                    <a:srgbClr val="0070C0"/>
                  </a:solidFill>
                  <a:latin typeface="Calibri" panose="020F0502020204030204"/>
                  <a:ea typeface="宋体" panose="02010600030101010101" pitchFamily="2" charset="-122"/>
                </a:rPr>
                <a:t>dentity</a:t>
              </a:r>
              <a:r>
                <a:rPr lang="en-US" altLang="zh-CN" b="1" noProof="0" dirty="0">
                  <a:solidFill>
                    <a:srgbClr val="0070C0"/>
                  </a:solidFill>
                  <a:latin typeface="Calibri" panose="020F0502020204030204"/>
                  <a:ea typeface="宋体" panose="02010600030101010101" pitchFamily="2" charset="-122"/>
                </a:rPr>
                <a:t> Info</a:t>
              </a:r>
              <a:r>
                <a:rPr kumimoji="0" lang="en-US" altLang="zh-CN" b="1" i="0" u="none" strike="noStrike" kern="1200" cap="none" spc="0" normalizeH="0" baseline="0" noProof="0" dirty="0">
                  <a:ln>
                    <a:noFill/>
                  </a:ln>
                  <a:solidFill>
                    <a:srgbClr val="0070C0"/>
                  </a:solidFill>
                  <a:effectLst/>
                  <a:uLnTx/>
                  <a:uFillTx/>
                  <a:latin typeface="Calibri" panose="020F0502020204030204"/>
                  <a:ea typeface="宋体" panose="02010600030101010101" pitchFamily="2" charset="-122"/>
                  <a:cs typeface="+mn-cs"/>
                </a:rPr>
                <a:t> </a:t>
              </a:r>
              <a:endParaRPr kumimoji="0" lang="zh-CN" altLang="en-US" b="1" i="0" u="none" strike="noStrike" kern="1200" cap="none" spc="0" normalizeH="0" baseline="0" noProof="0" dirty="0">
                <a:ln>
                  <a:noFill/>
                </a:ln>
                <a:solidFill>
                  <a:srgbClr val="0070C0"/>
                </a:solidFill>
                <a:effectLst/>
                <a:uLnTx/>
                <a:uFillTx/>
                <a:latin typeface="Calibri" panose="020F0502020204030204"/>
                <a:ea typeface="宋体" panose="02010600030101010101" pitchFamily="2" charset="-122"/>
                <a:cs typeface="+mn-cs"/>
              </a:endParaRPr>
            </a:p>
          </p:txBody>
        </p:sp>
      </p:grpSp>
      <p:grpSp>
        <p:nvGrpSpPr>
          <p:cNvPr id="42" name="组合 41">
            <a:extLst>
              <a:ext uri="{FF2B5EF4-FFF2-40B4-BE49-F238E27FC236}">
                <a16:creationId xmlns:a16="http://schemas.microsoft.com/office/drawing/2014/main" id="{233D74E6-6EFE-4BDD-8766-AB27BFA17B05}"/>
              </a:ext>
            </a:extLst>
          </p:cNvPr>
          <p:cNvGrpSpPr/>
          <p:nvPr/>
        </p:nvGrpSpPr>
        <p:grpSpPr>
          <a:xfrm>
            <a:off x="3406215" y="3947083"/>
            <a:ext cx="1553307" cy="1205498"/>
            <a:chOff x="4759882" y="3296969"/>
            <a:chExt cx="1553307" cy="1205498"/>
          </a:xfrm>
        </p:grpSpPr>
        <p:cxnSp>
          <p:nvCxnSpPr>
            <p:cNvPr id="43" name="直线箭头连接符 71">
              <a:extLst>
                <a:ext uri="{FF2B5EF4-FFF2-40B4-BE49-F238E27FC236}">
                  <a16:creationId xmlns:a16="http://schemas.microsoft.com/office/drawing/2014/main" id="{2E2CEE6D-AD39-4736-B04D-654253502F7C}"/>
                </a:ext>
              </a:extLst>
            </p:cNvPr>
            <p:cNvCxnSpPr>
              <a:cxnSpLocks/>
            </p:cNvCxnSpPr>
            <p:nvPr/>
          </p:nvCxnSpPr>
          <p:spPr>
            <a:xfrm>
              <a:off x="5531236" y="3296969"/>
              <a:ext cx="0" cy="1205498"/>
            </a:xfrm>
            <a:prstGeom prst="straightConnector1">
              <a:avLst/>
            </a:prstGeom>
            <a:ln w="50800">
              <a:solidFill>
                <a:schemeClr val="bg1">
                  <a:lumMod val="75000"/>
                  <a:alpha val="66000"/>
                </a:schemeClr>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A50C7381-6A85-4BD7-B4BF-02219D388BB8}"/>
                </a:ext>
              </a:extLst>
            </p:cNvPr>
            <p:cNvSpPr txBox="1"/>
            <p:nvPr/>
          </p:nvSpPr>
          <p:spPr>
            <a:xfrm>
              <a:off x="4759882" y="3576728"/>
              <a:ext cx="15533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Keep</a:t>
              </a:r>
              <a:r>
                <a:rPr lang="zh-CN" altLang="en-US"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 </a:t>
              </a: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Connection</a:t>
              </a:r>
              <a:r>
                <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 </a:t>
              </a:r>
              <a:endParaRPr kumimoji="0" lang="zh-CN" altLang="en-US"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45" name="组合 44">
            <a:extLst>
              <a:ext uri="{FF2B5EF4-FFF2-40B4-BE49-F238E27FC236}">
                <a16:creationId xmlns:a16="http://schemas.microsoft.com/office/drawing/2014/main" id="{C328B2FC-6B08-4F91-B810-6FE9A6CA8008}"/>
              </a:ext>
            </a:extLst>
          </p:cNvPr>
          <p:cNvGrpSpPr/>
          <p:nvPr/>
        </p:nvGrpSpPr>
        <p:grpSpPr>
          <a:xfrm>
            <a:off x="7214148" y="2624935"/>
            <a:ext cx="1996440" cy="646331"/>
            <a:chOff x="7189244" y="1681781"/>
            <a:chExt cx="1996440" cy="646331"/>
          </a:xfrm>
        </p:grpSpPr>
        <p:cxnSp>
          <p:nvCxnSpPr>
            <p:cNvPr id="46" name="直线箭头连接符 74">
              <a:extLst>
                <a:ext uri="{FF2B5EF4-FFF2-40B4-BE49-F238E27FC236}">
                  <a16:creationId xmlns:a16="http://schemas.microsoft.com/office/drawing/2014/main" id="{6558E37F-3244-46A1-832B-3D28B9F87D8B}"/>
                </a:ext>
              </a:extLst>
            </p:cNvPr>
            <p:cNvCxnSpPr/>
            <p:nvPr/>
          </p:nvCxnSpPr>
          <p:spPr>
            <a:xfrm>
              <a:off x="7189244" y="2003658"/>
              <a:ext cx="1996440" cy="0"/>
            </a:xfrm>
            <a:prstGeom prst="straightConnector1">
              <a:avLst/>
            </a:prstGeom>
            <a:ln w="50800">
              <a:solidFill>
                <a:schemeClr val="bg1">
                  <a:lumMod val="75000"/>
                  <a:alpha val="66000"/>
                </a:schemeClr>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69047F3C-1EC5-4EB8-9E1C-C25789462E10}"/>
                </a:ext>
              </a:extLst>
            </p:cNvPr>
            <p:cNvSpPr txBox="1"/>
            <p:nvPr/>
          </p:nvSpPr>
          <p:spPr>
            <a:xfrm>
              <a:off x="7354273" y="1681781"/>
              <a:ext cx="15533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Keep</a:t>
              </a:r>
              <a:r>
                <a:rPr lang="zh-CN" altLang="en-US"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 </a:t>
              </a:r>
              <a:r>
                <a:rPr lang="en-US" altLang="zh-CN" b="1" dirty="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rPr>
                <a:t>Connection</a:t>
              </a:r>
              <a:r>
                <a:rPr kumimoji="0" lang="en-US" altLang="zh-CN"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 </a:t>
              </a:r>
              <a:endParaRPr kumimoji="0" lang="zh-CN" altLang="en-US" b="1" i="0" u="none" strike="noStrike" kern="120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sp>
        <p:nvSpPr>
          <p:cNvPr id="48" name="文本框 47">
            <a:extLst>
              <a:ext uri="{FF2B5EF4-FFF2-40B4-BE49-F238E27FC236}">
                <a16:creationId xmlns:a16="http://schemas.microsoft.com/office/drawing/2014/main" id="{33C6C161-184E-4FA8-BC1B-9A5E8F839539}"/>
              </a:ext>
            </a:extLst>
          </p:cNvPr>
          <p:cNvSpPr txBox="1"/>
          <p:nvPr/>
        </p:nvSpPr>
        <p:spPr>
          <a:xfrm>
            <a:off x="8815671" y="2764699"/>
            <a:ext cx="2659567" cy="369332"/>
          </a:xfrm>
          <a:prstGeom prst="rect">
            <a:avLst/>
          </a:prstGeom>
          <a:noFill/>
        </p:spPr>
        <p:txBody>
          <a:bodyPr wrap="square" rtlCol="0">
            <a:spAutoFit/>
          </a:bodyPr>
          <a:lstStyle/>
          <a:p>
            <a:pPr lvl="0" algn="ctr">
              <a:defRPr/>
            </a:pPr>
            <a:r>
              <a:rPr lang="en-US" altLang="zh-CN" b="1" dirty="0">
                <a:latin typeface="Calibri" panose="020F0502020204030204"/>
                <a:ea typeface="宋体" panose="02010600030101010101" pitchFamily="2" charset="-122"/>
              </a:rPr>
              <a:t>Control</a:t>
            </a:r>
            <a:r>
              <a:rPr lang="zh-CN" altLang="en-US" b="1" dirty="0">
                <a:latin typeface="Calibri" panose="020F0502020204030204"/>
                <a:ea typeface="宋体" panose="02010600030101010101" pitchFamily="2" charset="-122"/>
              </a:rPr>
              <a:t> </a:t>
            </a:r>
            <a:r>
              <a:rPr lang="en-US" altLang="zh-CN" b="1" dirty="0">
                <a:latin typeface="Calibri" panose="020F0502020204030204"/>
                <a:ea typeface="宋体" panose="02010600030101010101" pitchFamily="2" charset="-122"/>
              </a:rPr>
              <a:t>Commands</a:t>
            </a:r>
            <a:endParaRPr kumimoji="0" lang="zh-CN" altLang="en-US" b="1" i="0" u="none" strike="noStrike" kern="1200" cap="none" spc="0" normalizeH="0" baseline="0" noProof="0" dirty="0">
              <a:ln>
                <a:noFill/>
              </a:ln>
              <a:effectLst/>
              <a:uLnTx/>
              <a:uFillTx/>
              <a:latin typeface="Calibri" panose="020F0502020204030204"/>
              <a:ea typeface="宋体" panose="02010600030101010101" pitchFamily="2" charset="-122"/>
              <a:cs typeface="+mn-cs"/>
            </a:endParaRPr>
          </a:p>
        </p:txBody>
      </p:sp>
      <p:sp>
        <p:nvSpPr>
          <p:cNvPr id="52" name="文本框 51">
            <a:extLst>
              <a:ext uri="{FF2B5EF4-FFF2-40B4-BE49-F238E27FC236}">
                <a16:creationId xmlns:a16="http://schemas.microsoft.com/office/drawing/2014/main" id="{92E108AB-D495-4000-BA7D-1425CAF94F99}"/>
              </a:ext>
            </a:extLst>
          </p:cNvPr>
          <p:cNvSpPr txBox="1"/>
          <p:nvPr/>
        </p:nvSpPr>
        <p:spPr>
          <a:xfrm>
            <a:off x="3118370" y="6060238"/>
            <a:ext cx="2659567" cy="369332"/>
          </a:xfrm>
          <a:prstGeom prst="rect">
            <a:avLst/>
          </a:prstGeom>
          <a:noFill/>
        </p:spPr>
        <p:txBody>
          <a:bodyPr wrap="square" rtlCol="0">
            <a:spAutoFit/>
          </a:bodyPr>
          <a:lstStyle/>
          <a:p>
            <a:pPr lvl="0" algn="ctr">
              <a:defRPr/>
            </a:pPr>
            <a:r>
              <a:rPr lang="en-US" altLang="zh-CN" b="1" noProof="0" dirty="0">
                <a:latin typeface="Calibri" panose="020F0502020204030204"/>
                <a:ea typeface="宋体" panose="02010600030101010101" pitchFamily="2" charset="-122"/>
              </a:rPr>
              <a:t>Device</a:t>
            </a:r>
            <a:r>
              <a:rPr lang="zh-CN" altLang="en-US" b="1" noProof="0" dirty="0">
                <a:latin typeface="Calibri" panose="020F0502020204030204"/>
                <a:ea typeface="宋体" panose="02010600030101010101" pitchFamily="2" charset="-122"/>
              </a:rPr>
              <a:t> </a:t>
            </a:r>
            <a:r>
              <a:rPr lang="en-US" altLang="zh-CN" b="1" noProof="0" dirty="0">
                <a:latin typeface="Calibri" panose="020F0502020204030204"/>
                <a:ea typeface="宋体" panose="02010600030101010101" pitchFamily="2" charset="-122"/>
              </a:rPr>
              <a:t>Status</a:t>
            </a:r>
            <a:endParaRPr kumimoji="0" lang="zh-CN" altLang="en-US" b="1" i="0" u="none" strike="noStrike" kern="1200" cap="none" spc="0" normalizeH="0" baseline="0" noProof="0" dirty="0">
              <a:ln>
                <a:noFill/>
              </a:ln>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5560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down)">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right)">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12"/>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5"/>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25"/>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1"/>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8"/>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39"/>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4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1" nodeType="clickEffect">
                                  <p:stCondLst>
                                    <p:cond delay="0"/>
                                  </p:stCondLst>
                                  <p:childTnLst>
                                    <p:set>
                                      <p:cBhvr>
                                        <p:cTn id="95" dur="1" fill="hold">
                                          <p:stCondLst>
                                            <p:cond delay="0"/>
                                          </p:stCondLst>
                                        </p:cTn>
                                        <p:tgtEl>
                                          <p:spTgt spid="4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0" nodeType="clickEffect">
                                  <p:stCondLst>
                                    <p:cond delay="0"/>
                                  </p:stCondLst>
                                  <p:childTnLst>
                                    <p:animMotion origin="layout" path="M -2.08333E-7 2.59259E-6 L -0.45339 0.00694 " pathEditMode="relative" rAng="0" ptsTypes="AA">
                                      <p:cBhvr>
                                        <p:cTn id="99" dur="2000" fill="hold"/>
                                        <p:tgtEl>
                                          <p:spTgt spid="48"/>
                                        </p:tgtEl>
                                        <p:attrNameLst>
                                          <p:attrName>ppt_x</p:attrName>
                                          <p:attrName>ppt_y</p:attrName>
                                        </p:attrNameLst>
                                      </p:cBhvr>
                                      <p:rCtr x="-22669" y="347"/>
                                    </p:animMotion>
                                  </p:childTnLst>
                                </p:cTn>
                              </p:par>
                            </p:childTnLst>
                          </p:cTn>
                        </p:par>
                      </p:childTnLst>
                    </p:cTn>
                  </p:par>
                  <p:par>
                    <p:cTn id="100" fill="hold">
                      <p:stCondLst>
                        <p:cond delay="indefinite"/>
                      </p:stCondLst>
                      <p:childTnLst>
                        <p:par>
                          <p:cTn id="101" fill="hold">
                            <p:stCondLst>
                              <p:cond delay="0"/>
                            </p:stCondLst>
                            <p:childTnLst>
                              <p:par>
                                <p:cTn id="102" presetID="42" presetClass="path" presetSubtype="0" accel="50000" decel="50000" fill="hold" grpId="2" nodeType="clickEffect">
                                  <p:stCondLst>
                                    <p:cond delay="0"/>
                                  </p:stCondLst>
                                  <p:childTnLst>
                                    <p:animMotion origin="layout" path="M -0.45339 0.00694 L -0.45339 0.3331 " pathEditMode="relative" rAng="0" ptsTypes="AA">
                                      <p:cBhvr>
                                        <p:cTn id="103" dur="2000" fill="hold"/>
                                        <p:tgtEl>
                                          <p:spTgt spid="48"/>
                                        </p:tgtEl>
                                        <p:attrNameLst>
                                          <p:attrName>ppt_x</p:attrName>
                                          <p:attrName>ppt_y</p:attrName>
                                        </p:attrNameLst>
                                      </p:cBhvr>
                                      <p:rCtr x="0" y="16296"/>
                                    </p:animMotion>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2"/>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grpId="1" nodeType="clickEffect">
                                  <p:stCondLst>
                                    <p:cond delay="0"/>
                                  </p:stCondLst>
                                  <p:childTnLst>
                                    <p:animMotion origin="layout" path="M -2.5E-6 -2.96296E-6 L 0.01393 -0.46898 " pathEditMode="relative" rAng="0" ptsTypes="AA">
                                      <p:cBhvr>
                                        <p:cTn id="111" dur="2000" fill="hold"/>
                                        <p:tgtEl>
                                          <p:spTgt spid="52"/>
                                        </p:tgtEl>
                                        <p:attrNameLst>
                                          <p:attrName>ppt_x</p:attrName>
                                          <p:attrName>ppt_y</p:attrName>
                                        </p:attrNameLst>
                                      </p:cBhvr>
                                      <p:rCtr x="690" y="-23449"/>
                                    </p:animMotion>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grpId="2" nodeType="clickEffect">
                                  <p:stCondLst>
                                    <p:cond delay="0"/>
                                  </p:stCondLst>
                                  <p:childTnLst>
                                    <p:animMotion origin="layout" path="M 0.01393 -0.46898 L 0.48008 -0.44514 " pathEditMode="relative" rAng="0" ptsTypes="AA">
                                      <p:cBhvr>
                                        <p:cTn id="115" dur="2000" fill="hold"/>
                                        <p:tgtEl>
                                          <p:spTgt spid="52"/>
                                        </p:tgtEl>
                                        <p:attrNameLst>
                                          <p:attrName>ppt_x</p:attrName>
                                          <p:attrName>ppt_y</p:attrName>
                                        </p:attrNameLst>
                                      </p:cBhvr>
                                      <p:rCtr x="23307" y="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4" grpId="0" animBg="1"/>
      <p:bldP spid="35" grpId="0" animBg="1"/>
      <p:bldP spid="48" grpId="0"/>
      <p:bldP spid="48" grpId="1"/>
      <p:bldP spid="48" grpId="2"/>
      <p:bldP spid="52" grpId="0"/>
      <p:bldP spid="52" grpId="1"/>
      <p:bldP spid="52" grpId="2"/>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E79A0-B9A7-4891-B4F5-C2207BCD88E9}"/>
              </a:ext>
            </a:extLst>
          </p:cNvPr>
          <p:cNvSpPr>
            <a:spLocks noGrp="1"/>
          </p:cNvSpPr>
          <p:nvPr>
            <p:ph type="title"/>
          </p:nvPr>
        </p:nvSpPr>
        <p:spPr/>
        <p:txBody>
          <a:bodyPr/>
          <a:lstStyle/>
          <a:p>
            <a:r>
              <a:rPr lang="zh-CN" altLang="en-US" dirty="0"/>
              <a:t>智能家居应用场景</a:t>
            </a:r>
          </a:p>
        </p:txBody>
      </p:sp>
      <p:sp>
        <p:nvSpPr>
          <p:cNvPr id="3" name="内容占位符 2">
            <a:extLst>
              <a:ext uri="{FF2B5EF4-FFF2-40B4-BE49-F238E27FC236}">
                <a16:creationId xmlns:a16="http://schemas.microsoft.com/office/drawing/2014/main" id="{4C729734-83DE-472F-90B5-E554196CB796}"/>
              </a:ext>
            </a:extLst>
          </p:cNvPr>
          <p:cNvSpPr>
            <a:spLocks noGrp="1"/>
          </p:cNvSpPr>
          <p:nvPr>
            <p:ph idx="1"/>
          </p:nvPr>
        </p:nvSpPr>
        <p:spPr/>
        <p:txBody>
          <a:bodyPr/>
          <a:lstStyle/>
          <a:p>
            <a:r>
              <a:rPr lang="zh-CN" altLang="en-US" dirty="0"/>
              <a:t>三方通信：设备端 、云端、用户端</a:t>
            </a:r>
            <a:endParaRPr lang="en-US" altLang="zh-CN" dirty="0"/>
          </a:p>
          <a:p>
            <a:r>
              <a:rPr lang="zh-CN" altLang="en-US" dirty="0"/>
              <a:t>智能家居使用周期关键步骤</a:t>
            </a:r>
            <a:endParaRPr lang="en-US" altLang="zh-CN" dirty="0"/>
          </a:p>
          <a:p>
            <a:pPr lvl="1"/>
            <a:r>
              <a:rPr lang="zh-CN" altLang="en-US" dirty="0"/>
              <a:t>设备注册、用户注册</a:t>
            </a:r>
            <a:endParaRPr lang="en-US" altLang="zh-CN" dirty="0"/>
          </a:p>
          <a:p>
            <a:pPr lvl="1"/>
            <a:r>
              <a:rPr lang="zh-CN" altLang="en-US" dirty="0"/>
              <a:t>设备网络配置</a:t>
            </a:r>
            <a:endParaRPr lang="en-US" altLang="zh-CN" dirty="0"/>
          </a:p>
          <a:p>
            <a:pPr lvl="1"/>
            <a:r>
              <a:rPr lang="zh-CN" altLang="en-US" dirty="0"/>
              <a:t>设备、用户绑定关系建立</a:t>
            </a:r>
            <a:endParaRPr lang="en-US" altLang="zh-CN" dirty="0"/>
          </a:p>
          <a:p>
            <a:pPr lvl="1"/>
            <a:r>
              <a:rPr lang="zh-CN" altLang="en-US" dirty="0"/>
              <a:t>设备使用</a:t>
            </a:r>
            <a:endParaRPr lang="en-US" altLang="zh-CN" dirty="0"/>
          </a:p>
          <a:p>
            <a:pPr lvl="2"/>
            <a:r>
              <a:rPr lang="zh-CN" altLang="en-US" dirty="0"/>
              <a:t>控制、查看</a:t>
            </a:r>
            <a:endParaRPr lang="en-US" altLang="zh-CN" dirty="0"/>
          </a:p>
          <a:p>
            <a:pPr lvl="2"/>
            <a:r>
              <a:rPr lang="zh-CN" altLang="en-US" dirty="0"/>
              <a:t>设备间自动化关联规则</a:t>
            </a:r>
            <a:endParaRPr lang="en-US" altLang="zh-CN" dirty="0"/>
          </a:p>
          <a:p>
            <a:pPr lvl="2"/>
            <a:r>
              <a:rPr lang="zh-CN" altLang="en-US" dirty="0"/>
              <a:t>设备分享</a:t>
            </a:r>
            <a:endParaRPr lang="en-US" altLang="zh-CN" dirty="0"/>
          </a:p>
          <a:p>
            <a:pPr lvl="2"/>
            <a:r>
              <a:rPr lang="zh-CN" altLang="en-US" dirty="0"/>
              <a:t>第三方授权</a:t>
            </a:r>
            <a:endParaRPr lang="en-US" altLang="zh-CN" dirty="0"/>
          </a:p>
          <a:p>
            <a:pPr lvl="1"/>
            <a:r>
              <a:rPr lang="zh-CN" altLang="en-US" dirty="0"/>
              <a:t>用户、设备解除绑定关系</a:t>
            </a:r>
            <a:endParaRPr lang="en-US" altLang="zh-CN" dirty="0"/>
          </a:p>
          <a:p>
            <a:pPr lvl="2"/>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56516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ree vector graphic: Cloud, Thought, Weather - Free Imag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630" y="708854"/>
            <a:ext cx="4151216" cy="203569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9205" y="4595817"/>
            <a:ext cx="937490" cy="1102233"/>
          </a:xfrm>
          <a:prstGeom prst="rect">
            <a:avLst/>
          </a:prstGeom>
        </p:spPr>
      </p:pic>
      <p:cxnSp>
        <p:nvCxnSpPr>
          <p:cNvPr id="21" name="直接箭头连接符 20"/>
          <p:cNvCxnSpPr/>
          <p:nvPr/>
        </p:nvCxnSpPr>
        <p:spPr>
          <a:xfrm flipH="1" flipV="1">
            <a:off x="7702219" y="2773143"/>
            <a:ext cx="2335430" cy="18859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2119504" y="2668508"/>
            <a:ext cx="2029224" cy="181812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749790" y="1814728"/>
            <a:ext cx="1727368" cy="799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rot="19012307">
            <a:off x="1849201" y="2919849"/>
            <a:ext cx="2130083" cy="461665"/>
          </a:xfrm>
          <a:prstGeom prst="rect">
            <a:avLst/>
          </a:prstGeom>
          <a:noFill/>
        </p:spPr>
        <p:txBody>
          <a:bodyPr wrap="square" rtlCol="0">
            <a:spAutoFit/>
          </a:bodyPr>
          <a:lstStyle/>
          <a:p>
            <a:r>
              <a:rPr lang="en-US" altLang="zh-CN" sz="2400" dirty="0"/>
              <a:t>Lock the door</a:t>
            </a:r>
            <a:endParaRPr lang="zh-CN" altLang="en-US" sz="2400" dirty="0"/>
          </a:p>
        </p:txBody>
      </p:sp>
      <p:sp>
        <p:nvSpPr>
          <p:cNvPr id="39" name="文本框 38"/>
          <p:cNvSpPr txBox="1"/>
          <p:nvPr/>
        </p:nvSpPr>
        <p:spPr>
          <a:xfrm rot="2406026">
            <a:off x="8171994" y="3363138"/>
            <a:ext cx="2196666" cy="461665"/>
          </a:xfrm>
          <a:prstGeom prst="rect">
            <a:avLst/>
          </a:prstGeom>
          <a:noFill/>
        </p:spPr>
        <p:txBody>
          <a:bodyPr wrap="square" rtlCol="0">
            <a:spAutoFit/>
          </a:bodyPr>
          <a:lstStyle/>
          <a:p>
            <a:r>
              <a:rPr lang="en-US" altLang="zh-CN" sz="2400" dirty="0"/>
              <a:t>Lock the door</a:t>
            </a:r>
            <a:endParaRPr lang="zh-CN" altLang="en-US" sz="2400" dirty="0"/>
          </a:p>
        </p:txBody>
      </p:sp>
      <p:cxnSp>
        <p:nvCxnSpPr>
          <p:cNvPr id="45" name="直接箭头连接符 44"/>
          <p:cNvCxnSpPr/>
          <p:nvPr/>
        </p:nvCxnSpPr>
        <p:spPr>
          <a:xfrm>
            <a:off x="7087288" y="3092485"/>
            <a:ext cx="2594919" cy="213771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rot="19012307">
            <a:off x="2409773" y="4022947"/>
            <a:ext cx="2676093" cy="461665"/>
          </a:xfrm>
          <a:prstGeom prst="rect">
            <a:avLst/>
          </a:prstGeom>
          <a:noFill/>
        </p:spPr>
        <p:txBody>
          <a:bodyPr wrap="square" rtlCol="0">
            <a:spAutoFit/>
          </a:bodyPr>
          <a:lstStyle/>
          <a:p>
            <a:r>
              <a:rPr lang="en-US" altLang="zh-CN" sz="2400" dirty="0"/>
              <a:t>The door is locked</a:t>
            </a:r>
            <a:endParaRPr lang="zh-CN" altLang="en-US" sz="2400" dirty="0"/>
          </a:p>
        </p:txBody>
      </p:sp>
      <p:sp>
        <p:nvSpPr>
          <p:cNvPr id="51" name="文本框 50"/>
          <p:cNvSpPr txBox="1"/>
          <p:nvPr/>
        </p:nvSpPr>
        <p:spPr>
          <a:xfrm rot="2376772">
            <a:off x="6754670" y="4139515"/>
            <a:ext cx="2598192" cy="461665"/>
          </a:xfrm>
          <a:prstGeom prst="rect">
            <a:avLst/>
          </a:prstGeom>
          <a:noFill/>
        </p:spPr>
        <p:txBody>
          <a:bodyPr wrap="square" rtlCol="0">
            <a:spAutoFit/>
          </a:bodyPr>
          <a:lstStyle/>
          <a:p>
            <a:r>
              <a:rPr lang="en-US" altLang="zh-CN" sz="2400" dirty="0"/>
              <a:t>The door is locked</a:t>
            </a:r>
            <a:endParaRPr lang="zh-CN" altLang="en-US" sz="2400" dirty="0"/>
          </a:p>
        </p:txBody>
      </p:sp>
      <p:sp>
        <p:nvSpPr>
          <p:cNvPr id="52" name="矩形 51"/>
          <p:cNvSpPr/>
          <p:nvPr/>
        </p:nvSpPr>
        <p:spPr>
          <a:xfrm>
            <a:off x="4397943" y="1573089"/>
            <a:ext cx="3132589" cy="769441"/>
          </a:xfrm>
          <a:prstGeom prst="rect">
            <a:avLst/>
          </a:prstGeom>
          <a:noFill/>
          <a:ln>
            <a:noFill/>
          </a:ln>
        </p:spPr>
        <p:txBody>
          <a:bodyPr wrap="none" lIns="91440" tIns="45720" rIns="91440" bIns="45720">
            <a:spAutoFit/>
          </a:bodyPr>
          <a:lstStyle/>
          <a:p>
            <a:pPr algn="ctr"/>
            <a:r>
              <a:rPr lang="en-US" altLang="zh-CN" sz="4400" b="1" cap="none" spc="0" dirty="0">
                <a:ln w="9525">
                  <a:solidFill>
                    <a:schemeClr val="bg1"/>
                  </a:solidFill>
                  <a:prstDash val="solid"/>
                </a:ln>
                <a:solidFill>
                  <a:schemeClr val="tx1"/>
                </a:solidFill>
                <a:latin typeface="Arial Black" panose="020B0A04020102020204" pitchFamily="34" charset="0"/>
              </a:rPr>
              <a:t>IoT Cloud</a:t>
            </a:r>
            <a:endParaRPr lang="zh-CN" altLang="en-US" sz="4400" b="1" cap="none" spc="0" dirty="0">
              <a:ln w="9525">
                <a:solidFill>
                  <a:schemeClr val="bg1"/>
                </a:solidFill>
                <a:prstDash val="solid"/>
              </a:ln>
              <a:solidFill>
                <a:schemeClr val="tx1"/>
              </a:solidFill>
              <a:latin typeface="Arial Black" panose="020B0A04020102020204" pitchFamily="34" charset="0"/>
            </a:endParaRPr>
          </a:p>
        </p:txBody>
      </p:sp>
      <p:sp>
        <p:nvSpPr>
          <p:cNvPr id="54" name="文本框 53"/>
          <p:cNvSpPr txBox="1"/>
          <p:nvPr/>
        </p:nvSpPr>
        <p:spPr>
          <a:xfrm>
            <a:off x="2093423" y="5900798"/>
            <a:ext cx="75731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latin typeface="Arial Black" panose="020B0A04020102020204" pitchFamily="34" charset="0"/>
              </a:rPr>
              <a:t>SDK</a:t>
            </a:r>
            <a:endParaRPr lang="zh-CN" altLang="en-US" dirty="0">
              <a:latin typeface="Arial Black" panose="020B0A04020102020204" pitchFamily="34" charset="0"/>
            </a:endParaRPr>
          </a:p>
        </p:txBody>
      </p:sp>
      <p:sp>
        <p:nvSpPr>
          <p:cNvPr id="55" name="文本框 54"/>
          <p:cNvSpPr txBox="1"/>
          <p:nvPr/>
        </p:nvSpPr>
        <p:spPr>
          <a:xfrm>
            <a:off x="9348283" y="5959606"/>
            <a:ext cx="8303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latin typeface="Arial Black" panose="020B0A04020102020204" pitchFamily="34" charset="0"/>
              </a:rPr>
              <a:t>SDK</a:t>
            </a:r>
            <a:endParaRPr lang="zh-CN" altLang="en-US" dirty="0">
              <a:latin typeface="Arial Black" panose="020B0A04020102020204" pitchFamily="34" charset="0"/>
            </a:endParaRPr>
          </a:p>
        </p:txBody>
      </p:sp>
      <p:grpSp>
        <p:nvGrpSpPr>
          <p:cNvPr id="59" name="组合 58"/>
          <p:cNvGrpSpPr/>
          <p:nvPr/>
        </p:nvGrpSpPr>
        <p:grpSpPr>
          <a:xfrm>
            <a:off x="10036687" y="5698050"/>
            <a:ext cx="818264" cy="678650"/>
            <a:chOff x="6605481" y="4758639"/>
            <a:chExt cx="818264" cy="678650"/>
          </a:xfrm>
        </p:grpSpPr>
        <p:grpSp>
          <p:nvGrpSpPr>
            <p:cNvPr id="60" name="组合 59"/>
            <p:cNvGrpSpPr/>
            <p:nvPr/>
          </p:nvGrpSpPr>
          <p:grpSpPr>
            <a:xfrm>
              <a:off x="6605481" y="4758639"/>
              <a:ext cx="818264" cy="678650"/>
              <a:chOff x="5124125" y="3820121"/>
              <a:chExt cx="3172852" cy="2744308"/>
            </a:xfrm>
          </p:grpSpPr>
          <p:pic>
            <p:nvPicPr>
              <p:cNvPr id="62" name="图片 61" descr="File:Smartphone icon - Noun Project 283536.svg - Wikimedia ..."/>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4125" y="3820121"/>
                <a:ext cx="3172852" cy="2744308"/>
              </a:xfrm>
              <a:prstGeom prst="rect">
                <a:avLst/>
              </a:prstGeom>
            </p:spPr>
          </p:pic>
          <p:sp>
            <p:nvSpPr>
              <p:cNvPr id="63" name="矩形 62"/>
              <p:cNvSpPr/>
              <p:nvPr/>
            </p:nvSpPr>
            <p:spPr>
              <a:xfrm>
                <a:off x="5991996" y="4378267"/>
                <a:ext cx="1416338" cy="1662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 name="图片 60" descr="Използвате локална мрежа? Паролите ви не са в безопасност ..."/>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855344" y="5020195"/>
              <a:ext cx="313179" cy="234884"/>
            </a:xfrm>
            <a:prstGeom prst="rect">
              <a:avLst/>
            </a:prstGeom>
          </p:spPr>
        </p:pic>
      </p:grpSp>
      <p:pic>
        <p:nvPicPr>
          <p:cNvPr id="64" name="图片 63" descr="File:Wikipedia User-ICON byNightsight.pn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49146" y="4637122"/>
            <a:ext cx="1629117" cy="1629117"/>
          </a:xfrm>
          <a:prstGeom prst="rect">
            <a:avLst/>
          </a:prstGeom>
        </p:spPr>
      </p:pic>
      <p:pic>
        <p:nvPicPr>
          <p:cNvPr id="65" name="图片 64" descr="Living Neighbourhoods — Project Idea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61" y="1052893"/>
            <a:ext cx="1483093" cy="1483093"/>
          </a:xfrm>
          <a:prstGeom prst="rect">
            <a:avLst/>
          </a:prstGeom>
        </p:spPr>
      </p:pic>
      <p:sp>
        <p:nvSpPr>
          <p:cNvPr id="3" name="文本框 2"/>
          <p:cNvSpPr txBox="1"/>
          <p:nvPr/>
        </p:nvSpPr>
        <p:spPr>
          <a:xfrm>
            <a:off x="461054" y="6300459"/>
            <a:ext cx="1847247" cy="461665"/>
          </a:xfrm>
          <a:prstGeom prst="rect">
            <a:avLst/>
          </a:prstGeom>
          <a:noFill/>
        </p:spPr>
        <p:txBody>
          <a:bodyPr wrap="square" rtlCol="0">
            <a:spAutoFit/>
          </a:bodyPr>
          <a:lstStyle/>
          <a:p>
            <a:r>
              <a:rPr lang="en-US" altLang="zh-CN" sz="2400" dirty="0"/>
              <a:t>IoT Device</a:t>
            </a:r>
            <a:endParaRPr lang="zh-CN" altLang="en-US" sz="2400" dirty="0"/>
          </a:p>
        </p:txBody>
      </p:sp>
      <p:sp>
        <p:nvSpPr>
          <p:cNvPr id="27" name="文本框 26"/>
          <p:cNvSpPr txBox="1"/>
          <p:nvPr/>
        </p:nvSpPr>
        <p:spPr>
          <a:xfrm>
            <a:off x="10599729" y="6354338"/>
            <a:ext cx="868371" cy="461665"/>
          </a:xfrm>
          <a:prstGeom prst="rect">
            <a:avLst/>
          </a:prstGeom>
          <a:noFill/>
        </p:spPr>
        <p:txBody>
          <a:bodyPr wrap="square" rtlCol="0">
            <a:spAutoFit/>
          </a:bodyPr>
          <a:lstStyle/>
          <a:p>
            <a:r>
              <a:rPr lang="en-US" altLang="zh-CN" sz="2400" dirty="0"/>
              <a:t>User</a:t>
            </a:r>
            <a:endParaRPr lang="zh-CN" altLang="en-US" sz="2400" dirty="0"/>
          </a:p>
        </p:txBody>
      </p:sp>
      <p:pic>
        <p:nvPicPr>
          <p:cNvPr id="4" name="图片 3"/>
          <p:cNvPicPr>
            <a:picLocks noChangeAspect="1"/>
          </p:cNvPicPr>
          <p:nvPr/>
        </p:nvPicPr>
        <p:blipFill>
          <a:blip r:embed="rId9"/>
          <a:stretch>
            <a:fillRect/>
          </a:stretch>
        </p:blipFill>
        <p:spPr>
          <a:xfrm>
            <a:off x="6118363" y="1139542"/>
            <a:ext cx="787440" cy="457223"/>
          </a:xfrm>
          <a:prstGeom prst="rect">
            <a:avLst/>
          </a:prstGeom>
        </p:spPr>
      </p:pic>
      <p:pic>
        <p:nvPicPr>
          <p:cNvPr id="26" name="图片 9">
            <a:extLst>
              <a:ext uri="{FF2B5EF4-FFF2-40B4-BE49-F238E27FC236}">
                <a16:creationId xmlns:a16="http://schemas.microsoft.com/office/drawing/2014/main" id="{73D37FDE-B235-034D-BDBD-0EBF637ADA3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465" y="3874018"/>
            <a:ext cx="1028102" cy="1028102"/>
          </a:xfrm>
          <a:prstGeom prst="rect">
            <a:avLst/>
          </a:prstGeom>
        </p:spPr>
      </p:pic>
      <p:pic>
        <p:nvPicPr>
          <p:cNvPr id="28" name="图片 11">
            <a:extLst>
              <a:ext uri="{FF2B5EF4-FFF2-40B4-BE49-F238E27FC236}">
                <a16:creationId xmlns:a16="http://schemas.microsoft.com/office/drawing/2014/main" id="{8863165A-1FD2-424B-8C7F-664F4A9924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055" y="5355982"/>
            <a:ext cx="1027481" cy="911376"/>
          </a:xfrm>
          <a:prstGeom prst="rect">
            <a:avLst/>
          </a:prstGeom>
        </p:spPr>
      </p:pic>
      <p:pic>
        <p:nvPicPr>
          <p:cNvPr id="29" name="图片 14">
            <a:extLst>
              <a:ext uri="{FF2B5EF4-FFF2-40B4-BE49-F238E27FC236}">
                <a16:creationId xmlns:a16="http://schemas.microsoft.com/office/drawing/2014/main" id="{F564434D-2087-9E4B-8C59-0E910A4F91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0399" y="4724523"/>
            <a:ext cx="1119715" cy="639837"/>
          </a:xfrm>
          <a:prstGeom prst="rect">
            <a:avLst/>
          </a:prstGeom>
        </p:spPr>
      </p:pic>
      <p:pic>
        <p:nvPicPr>
          <p:cNvPr id="30" name="Picture 8" descr="A picture containing electronics&#10;&#10;Description automatically generated">
            <a:extLst>
              <a:ext uri="{FF2B5EF4-FFF2-40B4-BE49-F238E27FC236}">
                <a16:creationId xmlns:a16="http://schemas.microsoft.com/office/drawing/2014/main" id="{BA877D1F-9590-E446-8DD0-B03194C0DE3C}"/>
              </a:ext>
            </a:extLst>
          </p:cNvPr>
          <p:cNvPicPr>
            <a:picLocks noChangeAspect="1"/>
          </p:cNvPicPr>
          <p:nvPr/>
        </p:nvPicPr>
        <p:blipFill>
          <a:blip r:embed="rId13"/>
          <a:stretch>
            <a:fillRect/>
          </a:stretch>
        </p:blipFill>
        <p:spPr>
          <a:xfrm>
            <a:off x="1013939" y="3819344"/>
            <a:ext cx="850505" cy="850505"/>
          </a:xfrm>
          <a:prstGeom prst="rect">
            <a:avLst/>
          </a:prstGeom>
        </p:spPr>
      </p:pic>
      <p:cxnSp>
        <p:nvCxnSpPr>
          <p:cNvPr id="31" name="直接箭头连接符 30"/>
          <p:cNvCxnSpPr/>
          <p:nvPr/>
        </p:nvCxnSpPr>
        <p:spPr>
          <a:xfrm flipV="1">
            <a:off x="2584092" y="3092485"/>
            <a:ext cx="2077264" cy="189622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864444" y="1353063"/>
            <a:ext cx="2130083" cy="461665"/>
          </a:xfrm>
          <a:prstGeom prst="rect">
            <a:avLst/>
          </a:prstGeom>
          <a:noFill/>
        </p:spPr>
        <p:txBody>
          <a:bodyPr wrap="square" rtlCol="0">
            <a:spAutoFit/>
          </a:bodyPr>
          <a:lstStyle/>
          <a:p>
            <a:r>
              <a:rPr lang="en-US" altLang="zh-CN" sz="2400" dirty="0"/>
              <a:t>Configure</a:t>
            </a:r>
            <a:endParaRPr lang="zh-CN" altLang="en-US" sz="2400" dirty="0"/>
          </a:p>
        </p:txBody>
      </p:sp>
    </p:spTree>
    <p:extLst>
      <p:ext uri="{BB962C8B-B14F-4D97-AF65-F5344CB8AC3E}">
        <p14:creationId xmlns:p14="http://schemas.microsoft.com/office/powerpoint/2010/main" val="591911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en-US" altLang="zh-CN" dirty="0"/>
              <a:t>Lightweight</a:t>
            </a:r>
          </a:p>
          <a:p>
            <a:r>
              <a:rPr lang="en-US" altLang="zh-CN" dirty="0"/>
              <a:t>Publish-subscribe</a:t>
            </a:r>
          </a:p>
          <a:p>
            <a:r>
              <a:rPr lang="en-US" altLang="zh-CN" dirty="0"/>
              <a:t>Over TCP/IP, </a:t>
            </a:r>
            <a:r>
              <a:rPr lang="en-US" altLang="zh-CN" dirty="0" err="1"/>
              <a:t>Websocket</a:t>
            </a:r>
            <a:endParaRPr lang="en-US" altLang="zh-CN" dirty="0"/>
          </a:p>
          <a:p>
            <a:endParaRPr lang="zh-CN" altLang="en-US" dirty="0"/>
          </a:p>
        </p:txBody>
      </p:sp>
      <p:sp>
        <p:nvSpPr>
          <p:cNvPr id="5" name="标题 4"/>
          <p:cNvSpPr>
            <a:spLocks noGrp="1"/>
          </p:cNvSpPr>
          <p:nvPr>
            <p:ph type="title"/>
          </p:nvPr>
        </p:nvSpPr>
        <p:spPr/>
        <p:txBody>
          <a:bodyPr>
            <a:normAutofit/>
          </a:bodyPr>
          <a:lstStyle/>
          <a:p>
            <a:r>
              <a:rPr lang="en-US" altLang="zh-CN" sz="3200" b="1" dirty="0"/>
              <a:t>Message Queuing Telemetry Transport (MQTT)</a:t>
            </a:r>
            <a:endParaRPr lang="zh-CN" altLang="en-US" sz="3200" dirty="0"/>
          </a:p>
        </p:txBody>
      </p:sp>
      <p:pic>
        <p:nvPicPr>
          <p:cNvPr id="13" name="图片 12" descr="International Organization for Standardization - Wikipedi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6732" y="827163"/>
            <a:ext cx="665766" cy="61277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2479" y="823320"/>
            <a:ext cx="1874253" cy="498570"/>
          </a:xfrm>
          <a:prstGeom prst="rect">
            <a:avLst/>
          </a:prstGeom>
        </p:spPr>
      </p:pic>
      <p:pic>
        <p:nvPicPr>
          <p:cNvPr id="11" name="Picture 4">
            <a:extLst>
              <a:ext uri="{FF2B5EF4-FFF2-40B4-BE49-F238E27FC236}">
                <a16:creationId xmlns:a16="http://schemas.microsoft.com/office/drawing/2014/main" id="{657E81C2-A3DB-F346-9623-A2C6032B99FF}"/>
              </a:ext>
            </a:extLst>
          </p:cNvPr>
          <p:cNvPicPr>
            <a:picLocks noChangeAspect="1"/>
          </p:cNvPicPr>
          <p:nvPr/>
        </p:nvPicPr>
        <p:blipFill>
          <a:blip r:embed="rId5"/>
          <a:stretch>
            <a:fillRect/>
          </a:stretch>
        </p:blipFill>
        <p:spPr>
          <a:xfrm>
            <a:off x="838200" y="3255034"/>
            <a:ext cx="6424880" cy="3434787"/>
          </a:xfrm>
          <a:prstGeom prst="rect">
            <a:avLst/>
          </a:prstGeom>
        </p:spPr>
      </p:pic>
      <p:pic>
        <p:nvPicPr>
          <p:cNvPr id="1026" name="Picture 2">
            <a:extLst>
              <a:ext uri="{FF2B5EF4-FFF2-40B4-BE49-F238E27FC236}">
                <a16:creationId xmlns:a16="http://schemas.microsoft.com/office/drawing/2014/main" id="{7C1B7ABF-3B5D-1A12-FA2E-8E7862B77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8282" y="3196728"/>
            <a:ext cx="4261832" cy="320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34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84674" y="2071701"/>
            <a:ext cx="10800000" cy="3503399"/>
          </a:xfrm>
          <a:prstGeom prst="rect">
            <a:avLst/>
          </a:prstGeom>
        </p:spPr>
      </p:pic>
      <p:sp>
        <p:nvSpPr>
          <p:cNvPr id="4" name="标题 3"/>
          <p:cNvSpPr>
            <a:spLocks noGrp="1"/>
          </p:cNvSpPr>
          <p:nvPr>
            <p:ph type="title"/>
          </p:nvPr>
        </p:nvSpPr>
        <p:spPr/>
        <p:txBody>
          <a:bodyPr>
            <a:normAutofit/>
          </a:bodyPr>
          <a:lstStyle/>
          <a:p>
            <a:r>
              <a:rPr lang="en-US" altLang="zh-CN" sz="3200" b="1" dirty="0"/>
              <a:t>How MQTT works</a:t>
            </a:r>
            <a:endParaRPr lang="zh-CN" altLang="en-US" sz="3200" b="1" dirty="0"/>
          </a:p>
        </p:txBody>
      </p:sp>
      <p:sp>
        <p:nvSpPr>
          <p:cNvPr id="3" name="内容占位符 2">
            <a:extLst>
              <a:ext uri="{FF2B5EF4-FFF2-40B4-BE49-F238E27FC236}">
                <a16:creationId xmlns:a16="http://schemas.microsoft.com/office/drawing/2014/main" id="{294591AE-028A-46BB-A5F6-FCEA1AD9C6FE}"/>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21290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a:extLst>
              <a:ext uri="{FF2B5EF4-FFF2-40B4-BE49-F238E27FC236}">
                <a16:creationId xmlns:a16="http://schemas.microsoft.com/office/drawing/2014/main" id="{E109484C-7CD1-4E60-932D-A7EF8190B2CD}"/>
              </a:ext>
            </a:extLst>
          </p:cNvPr>
          <p:cNvSpPr>
            <a:spLocks noGrp="1"/>
          </p:cNvSpPr>
          <p:nvPr>
            <p:ph idx="1"/>
          </p:nvPr>
        </p:nvSpPr>
        <p:spPr>
          <a:xfrm>
            <a:off x="391938" y="1768748"/>
            <a:ext cx="3554420" cy="4351338"/>
          </a:xfrm>
        </p:spPr>
        <p:txBody>
          <a:bodyPr>
            <a:normAutofit/>
          </a:bodyPr>
          <a:lstStyle/>
          <a:p>
            <a:r>
              <a:rPr lang="zh-CN" altLang="en-US" sz="2400" dirty="0"/>
              <a:t>内饰图</a:t>
            </a:r>
            <a:endParaRPr lang="en-US" altLang="zh-CN" sz="2400" dirty="0"/>
          </a:p>
          <a:p>
            <a:pPr algn="just">
              <a:lnSpc>
                <a:spcPct val="150000"/>
              </a:lnSpc>
            </a:pP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交换机：扩展网口数量并将镜像数据传输至监测审计。</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信号转换器：将模拟量及开关量输出信号转换为指示灯和控制面板可识别的输入信号。</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开关电源：将</a:t>
            </a:r>
            <a:r>
              <a:rPr lang="en-US"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220V</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交流电源转换为</a:t>
            </a:r>
            <a:r>
              <a:rPr lang="en-US"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24V</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直流电源。</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lvl="1"/>
            <a:endParaRPr lang="zh-CN" altLang="en-US" sz="2000" dirty="0"/>
          </a:p>
        </p:txBody>
      </p:sp>
      <p:grpSp>
        <p:nvGrpSpPr>
          <p:cNvPr id="11" name="组合 10">
            <a:extLst>
              <a:ext uri="{FF2B5EF4-FFF2-40B4-BE49-F238E27FC236}">
                <a16:creationId xmlns:a16="http://schemas.microsoft.com/office/drawing/2014/main" id="{A8C27506-8221-4D5F-9B51-3EACF081A2E7}"/>
              </a:ext>
            </a:extLst>
          </p:cNvPr>
          <p:cNvGrpSpPr/>
          <p:nvPr/>
        </p:nvGrpSpPr>
        <p:grpSpPr>
          <a:xfrm>
            <a:off x="4086362" y="2576945"/>
            <a:ext cx="7173727" cy="3805932"/>
            <a:chOff x="1492218" y="1690688"/>
            <a:chExt cx="7908445" cy="4206550"/>
          </a:xfrm>
        </p:grpSpPr>
        <p:pic>
          <p:nvPicPr>
            <p:cNvPr id="4" name="图片 3">
              <a:extLst>
                <a:ext uri="{FF2B5EF4-FFF2-40B4-BE49-F238E27FC236}">
                  <a16:creationId xmlns:a16="http://schemas.microsoft.com/office/drawing/2014/main" id="{A7ED2E5F-A491-4756-885B-31F528803F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2218" y="1690688"/>
              <a:ext cx="7908445" cy="4206550"/>
            </a:xfrm>
            <a:prstGeom prst="rect">
              <a:avLst/>
            </a:prstGeom>
            <a:noFill/>
            <a:ln>
              <a:noFill/>
            </a:ln>
          </p:spPr>
        </p:pic>
        <p:sp>
          <p:nvSpPr>
            <p:cNvPr id="5" name="标注: 线形 4">
              <a:extLst>
                <a:ext uri="{FF2B5EF4-FFF2-40B4-BE49-F238E27FC236}">
                  <a16:creationId xmlns:a16="http://schemas.microsoft.com/office/drawing/2014/main" id="{74B08F9A-0933-4BEE-A0E4-FB40514A529A}"/>
                </a:ext>
              </a:extLst>
            </p:cNvPr>
            <p:cNvSpPr/>
            <p:nvPr/>
          </p:nvSpPr>
          <p:spPr>
            <a:xfrm>
              <a:off x="8046721" y="4603223"/>
              <a:ext cx="1262318" cy="45497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PLC</a:t>
              </a:r>
              <a:endParaRPr lang="zh-CN" altLang="en-US" dirty="0"/>
            </a:p>
          </p:txBody>
        </p:sp>
        <p:sp>
          <p:nvSpPr>
            <p:cNvPr id="6" name="标注: 线形 5">
              <a:extLst>
                <a:ext uri="{FF2B5EF4-FFF2-40B4-BE49-F238E27FC236}">
                  <a16:creationId xmlns:a16="http://schemas.microsoft.com/office/drawing/2014/main" id="{EDBF0719-ADB7-4EB5-9490-67FF8B38CE29}"/>
                </a:ext>
              </a:extLst>
            </p:cNvPr>
            <p:cNvSpPr/>
            <p:nvPr/>
          </p:nvSpPr>
          <p:spPr>
            <a:xfrm>
              <a:off x="3006705" y="4830708"/>
              <a:ext cx="1624026" cy="454970"/>
            </a:xfrm>
            <a:prstGeom prst="borderCallout1">
              <a:avLst>
                <a:gd name="adj1" fmla="val 58947"/>
                <a:gd name="adj2" fmla="val 98987"/>
                <a:gd name="adj3" fmla="val 154657"/>
                <a:gd name="adj4" fmla="val 1472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审计计算机</a:t>
              </a:r>
            </a:p>
          </p:txBody>
        </p:sp>
        <p:sp>
          <p:nvSpPr>
            <p:cNvPr id="7" name="标注: 线形 6">
              <a:extLst>
                <a:ext uri="{FF2B5EF4-FFF2-40B4-BE49-F238E27FC236}">
                  <a16:creationId xmlns:a16="http://schemas.microsoft.com/office/drawing/2014/main" id="{1A09BBCF-FBCF-47AE-9249-C1B660204B8D}"/>
                </a:ext>
              </a:extLst>
            </p:cNvPr>
            <p:cNvSpPr/>
            <p:nvPr/>
          </p:nvSpPr>
          <p:spPr>
            <a:xfrm>
              <a:off x="7583573" y="2427249"/>
              <a:ext cx="1262318" cy="45497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交换机</a:t>
              </a:r>
            </a:p>
          </p:txBody>
        </p:sp>
        <p:sp>
          <p:nvSpPr>
            <p:cNvPr id="8" name="标注: 线形 7">
              <a:extLst>
                <a:ext uri="{FF2B5EF4-FFF2-40B4-BE49-F238E27FC236}">
                  <a16:creationId xmlns:a16="http://schemas.microsoft.com/office/drawing/2014/main" id="{F2191614-851E-4411-9133-57D8C6891EA7}"/>
                </a:ext>
              </a:extLst>
            </p:cNvPr>
            <p:cNvSpPr/>
            <p:nvPr/>
          </p:nvSpPr>
          <p:spPr>
            <a:xfrm>
              <a:off x="2596956" y="2427249"/>
              <a:ext cx="2161849" cy="45497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effectLst/>
                  <a:latin typeface="等线" panose="02010600030101010101" pitchFamily="2" charset="-122"/>
                  <a:cs typeface="Times New Roman" panose="02020603050405020304" pitchFamily="18" charset="0"/>
                </a:rPr>
                <a:t>HMI/</a:t>
              </a:r>
              <a:r>
                <a:rPr lang="zh-CN" altLang="zh-CN" sz="1800" dirty="0">
                  <a:effectLst/>
                  <a:ea typeface="等线" panose="02010600030101010101" pitchFamily="2" charset="-122"/>
                  <a:cs typeface="Times New Roman" panose="02020603050405020304" pitchFamily="18" charset="0"/>
                </a:rPr>
                <a:t>监控用计算机</a:t>
              </a:r>
              <a:r>
                <a:rPr lang="zh-CN" altLang="en-US" sz="1800" dirty="0">
                  <a:effectLst/>
                  <a:ea typeface="等线" panose="02010600030101010101" pitchFamily="2" charset="-122"/>
                  <a:cs typeface="Times New Roman" panose="02020603050405020304" pitchFamily="18" charset="0"/>
                </a:rPr>
                <a:t>（触摸屏）</a:t>
              </a:r>
              <a:endParaRPr lang="zh-CN" altLang="en-US" dirty="0"/>
            </a:p>
          </p:txBody>
        </p:sp>
        <p:sp>
          <p:nvSpPr>
            <p:cNvPr id="9" name="标注: 线形 8">
              <a:extLst>
                <a:ext uri="{FF2B5EF4-FFF2-40B4-BE49-F238E27FC236}">
                  <a16:creationId xmlns:a16="http://schemas.microsoft.com/office/drawing/2014/main" id="{68BF7D74-2262-49FD-BDBC-2B4FA4A8A30F}"/>
                </a:ext>
              </a:extLst>
            </p:cNvPr>
            <p:cNvSpPr/>
            <p:nvPr/>
          </p:nvSpPr>
          <p:spPr>
            <a:xfrm>
              <a:off x="5608319" y="1970413"/>
              <a:ext cx="1531875" cy="454970"/>
            </a:xfrm>
            <a:prstGeom prst="borderCallout1">
              <a:avLst>
                <a:gd name="adj1" fmla="val 55025"/>
                <a:gd name="adj2" fmla="val -9040"/>
                <a:gd name="adj3" fmla="val 241912"/>
                <a:gd name="adj4" fmla="val -188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硬件、电源</a:t>
              </a:r>
            </a:p>
          </p:txBody>
        </p:sp>
      </p:grpSp>
      <p:sp>
        <p:nvSpPr>
          <p:cNvPr id="10" name="标题 1">
            <a:extLst>
              <a:ext uri="{FF2B5EF4-FFF2-40B4-BE49-F238E27FC236}">
                <a16:creationId xmlns:a16="http://schemas.microsoft.com/office/drawing/2014/main" id="{8EDBA755-C581-4131-BDEF-0C82DD1A9F3D}"/>
              </a:ext>
            </a:extLst>
          </p:cNvPr>
          <p:cNvSpPr>
            <a:spLocks noGrp="1"/>
          </p:cNvSpPr>
          <p:nvPr>
            <p:ph type="title"/>
          </p:nvPr>
        </p:nvSpPr>
        <p:spPr/>
        <p:txBody>
          <a:bodyPr/>
          <a:lstStyle/>
          <a:p>
            <a:r>
              <a:rPr lang="zh-CN" altLang="en-US" dirty="0"/>
              <a:t>工控实验箱装置简介</a:t>
            </a:r>
          </a:p>
        </p:txBody>
      </p:sp>
    </p:spTree>
    <p:extLst>
      <p:ext uri="{BB962C8B-B14F-4D97-AF65-F5344CB8AC3E}">
        <p14:creationId xmlns:p14="http://schemas.microsoft.com/office/powerpoint/2010/main" val="14699766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80138" y="2065234"/>
            <a:ext cx="10800000" cy="3520573"/>
          </a:xfrm>
          <a:prstGeom prst="rect">
            <a:avLst/>
          </a:prstGeom>
        </p:spPr>
      </p:pic>
      <p:sp>
        <p:nvSpPr>
          <p:cNvPr id="5" name="标题 4"/>
          <p:cNvSpPr>
            <a:spLocks noGrp="1"/>
          </p:cNvSpPr>
          <p:nvPr>
            <p:ph type="title"/>
          </p:nvPr>
        </p:nvSpPr>
        <p:spPr/>
        <p:txBody>
          <a:bodyPr>
            <a:normAutofit/>
          </a:bodyPr>
          <a:lstStyle/>
          <a:p>
            <a:r>
              <a:rPr lang="en-US" altLang="zh-CN" sz="3200" b="1" dirty="0"/>
              <a:t>How MQTT works</a:t>
            </a:r>
            <a:endParaRPr lang="zh-CN" altLang="en-US" sz="3200" b="1" dirty="0"/>
          </a:p>
        </p:txBody>
      </p:sp>
    </p:spTree>
    <p:extLst>
      <p:ext uri="{BB962C8B-B14F-4D97-AF65-F5344CB8AC3E}">
        <p14:creationId xmlns:p14="http://schemas.microsoft.com/office/powerpoint/2010/main" val="2701728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80138" y="2065234"/>
            <a:ext cx="10800000" cy="3520573"/>
          </a:xfrm>
          <a:prstGeom prst="rect">
            <a:avLst/>
          </a:prstGeom>
        </p:spPr>
      </p:pic>
      <p:sp>
        <p:nvSpPr>
          <p:cNvPr id="7" name="标题 3"/>
          <p:cNvSpPr>
            <a:spLocks noGrp="1"/>
          </p:cNvSpPr>
          <p:nvPr>
            <p:ph type="title"/>
          </p:nvPr>
        </p:nvSpPr>
        <p:spPr/>
        <p:txBody>
          <a:bodyPr>
            <a:normAutofit/>
          </a:bodyPr>
          <a:lstStyle/>
          <a:p>
            <a:r>
              <a:rPr lang="en-US" altLang="zh-CN" sz="3200" b="1" dirty="0"/>
              <a:t>How MQTT works</a:t>
            </a:r>
            <a:endParaRPr lang="zh-CN" altLang="en-US" sz="3200" b="1" dirty="0"/>
          </a:p>
        </p:txBody>
      </p:sp>
      <p:sp>
        <p:nvSpPr>
          <p:cNvPr id="2" name="内容占位符 1">
            <a:extLst>
              <a:ext uri="{FF2B5EF4-FFF2-40B4-BE49-F238E27FC236}">
                <a16:creationId xmlns:a16="http://schemas.microsoft.com/office/drawing/2014/main" id="{49D1FBA7-19FB-447A-8E18-AF9667DB7A5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41751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80138" y="2065234"/>
            <a:ext cx="10800000" cy="3520573"/>
          </a:xfrm>
          <a:prstGeom prst="rect">
            <a:avLst/>
          </a:prstGeom>
        </p:spPr>
      </p:pic>
      <p:sp>
        <p:nvSpPr>
          <p:cNvPr id="11" name="标题 10"/>
          <p:cNvSpPr>
            <a:spLocks noGrp="1"/>
          </p:cNvSpPr>
          <p:nvPr>
            <p:ph type="title"/>
          </p:nvPr>
        </p:nvSpPr>
        <p:spPr/>
        <p:txBody>
          <a:bodyPr>
            <a:normAutofit/>
          </a:bodyPr>
          <a:lstStyle/>
          <a:p>
            <a:r>
              <a:rPr lang="en-US" altLang="zh-CN" sz="3200" b="1" dirty="0"/>
              <a:t>How MQTT works</a:t>
            </a:r>
            <a:endParaRPr lang="zh-CN" altLang="en-US" sz="3200" b="1" dirty="0"/>
          </a:p>
        </p:txBody>
      </p:sp>
      <p:sp>
        <p:nvSpPr>
          <p:cNvPr id="3" name="内容占位符 2">
            <a:extLst>
              <a:ext uri="{FF2B5EF4-FFF2-40B4-BE49-F238E27FC236}">
                <a16:creationId xmlns:a16="http://schemas.microsoft.com/office/drawing/2014/main" id="{43428387-9D23-4315-954E-F557FBA49D4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5909322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079165" y="4029263"/>
            <a:ext cx="10127582" cy="2356315"/>
            <a:chOff x="1079165" y="4029263"/>
            <a:chExt cx="10127582" cy="2356315"/>
          </a:xfrm>
        </p:grpSpPr>
        <p:pic>
          <p:nvPicPr>
            <p:cNvPr id="18" name="图片 10">
              <a:extLst>
                <a:ext uri="{FF2B5EF4-FFF2-40B4-BE49-F238E27FC236}">
                  <a16:creationId xmlns:a16="http://schemas.microsoft.com/office/drawing/2014/main" id="{5667784C-1B4B-FB43-AECF-FD2353E89F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165" y="4050078"/>
              <a:ext cx="3114000" cy="2335500"/>
            </a:xfrm>
            <a:prstGeom prst="rect">
              <a:avLst/>
            </a:prstGeom>
          </p:spPr>
        </p:pic>
        <p:sp>
          <p:nvSpPr>
            <p:cNvPr id="19" name="右箭头 11">
              <a:extLst>
                <a:ext uri="{FF2B5EF4-FFF2-40B4-BE49-F238E27FC236}">
                  <a16:creationId xmlns:a16="http://schemas.microsoft.com/office/drawing/2014/main" id="{CA9972A2-75A6-4C48-A682-9BF046FC8576}"/>
                </a:ext>
              </a:extLst>
            </p:cNvPr>
            <p:cNvSpPr/>
            <p:nvPr/>
          </p:nvSpPr>
          <p:spPr>
            <a:xfrm>
              <a:off x="4832733" y="4705014"/>
              <a:ext cx="1688282" cy="1025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2">
              <a:extLst>
                <a:ext uri="{FF2B5EF4-FFF2-40B4-BE49-F238E27FC236}">
                  <a16:creationId xmlns:a16="http://schemas.microsoft.com/office/drawing/2014/main" id="{470DA00F-4DC9-5449-9306-AA3F79E408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8725" y="4029263"/>
              <a:ext cx="4058022" cy="2282637"/>
            </a:xfrm>
            <a:prstGeom prst="rect">
              <a:avLst/>
            </a:prstGeom>
          </p:spPr>
        </p:pic>
      </p:grpSp>
      <p:sp>
        <p:nvSpPr>
          <p:cNvPr id="4" name="内容占位符 3"/>
          <p:cNvSpPr>
            <a:spLocks noGrp="1"/>
          </p:cNvSpPr>
          <p:nvPr>
            <p:ph idx="1"/>
          </p:nvPr>
        </p:nvSpPr>
        <p:spPr>
          <a:xfrm>
            <a:off x="838200" y="2228193"/>
            <a:ext cx="10515600" cy="3948770"/>
          </a:xfrm>
        </p:spPr>
        <p:txBody>
          <a:bodyPr/>
          <a:lstStyle/>
          <a:p>
            <a:r>
              <a:rPr lang="en-US" altLang="zh-CN" dirty="0"/>
              <a:t>It was created in 1990’s and used to monitor proprietary oil pipelines through the desert, and communication with satellites.</a:t>
            </a:r>
            <a:endParaRPr lang="zh-CN" altLang="en-US" dirty="0"/>
          </a:p>
          <a:p>
            <a:endParaRPr lang="zh-CN" altLang="en-US" dirty="0"/>
          </a:p>
        </p:txBody>
      </p:sp>
      <p:sp>
        <p:nvSpPr>
          <p:cNvPr id="5" name="标题 4"/>
          <p:cNvSpPr>
            <a:spLocks noGrp="1"/>
          </p:cNvSpPr>
          <p:nvPr>
            <p:ph type="title"/>
          </p:nvPr>
        </p:nvSpPr>
        <p:spPr/>
        <p:txBody>
          <a:bodyPr>
            <a:normAutofit/>
          </a:bodyPr>
          <a:lstStyle/>
          <a:p>
            <a:r>
              <a:rPr lang="en-US" altLang="zh-CN" sz="3200" b="1" dirty="0"/>
              <a:t>Message Queuing Telemetry Transport (MQTT)</a:t>
            </a:r>
            <a:endParaRPr lang="zh-CN" altLang="en-US" sz="3200" dirty="0"/>
          </a:p>
        </p:txBody>
      </p:sp>
      <p:sp>
        <p:nvSpPr>
          <p:cNvPr id="10" name="矩形 9"/>
          <p:cNvSpPr/>
          <p:nvPr/>
        </p:nvSpPr>
        <p:spPr>
          <a:xfrm rot="20475895">
            <a:off x="2279537" y="4226489"/>
            <a:ext cx="7107834" cy="830997"/>
          </a:xfrm>
          <a:prstGeom prst="rect">
            <a:avLst/>
          </a:prstGeom>
          <a:noFill/>
        </p:spPr>
        <p:txBody>
          <a:bodyPr wrap="square" lIns="91440" tIns="45720" rIns="91440" bIns="45720">
            <a:spAutoFit/>
          </a:bodyPr>
          <a:lstStyle/>
          <a:p>
            <a:pPr algn="ctr"/>
            <a:r>
              <a:rPr lang="zh-CN" altLang="en-US" sz="4800" b="1" dirty="0">
                <a:ln w="22225">
                  <a:solidFill>
                    <a:schemeClr val="accent2"/>
                  </a:solidFill>
                  <a:prstDash val="solid"/>
                </a:ln>
                <a:solidFill>
                  <a:srgbClr val="FF0000"/>
                </a:solidFill>
              </a:rPr>
              <a:t>如何保证安全？</a:t>
            </a:r>
          </a:p>
        </p:txBody>
      </p:sp>
      <p:pic>
        <p:nvPicPr>
          <p:cNvPr id="16" name="图片 8">
            <a:extLst>
              <a:ext uri="{FF2B5EF4-FFF2-40B4-BE49-F238E27FC236}">
                <a16:creationId xmlns:a16="http://schemas.microsoft.com/office/drawing/2014/main" id="{6FC1E76A-EA6E-5E43-B77D-D75F9ECCDC0B}"/>
              </a:ext>
            </a:extLst>
          </p:cNvPr>
          <p:cNvPicPr>
            <a:picLocks noChangeAspect="1"/>
          </p:cNvPicPr>
          <p:nvPr/>
        </p:nvPicPr>
        <p:blipFill rotWithShape="1">
          <a:blip r:embed="rId5"/>
          <a:srcRect b="39785"/>
          <a:stretch/>
        </p:blipFill>
        <p:spPr>
          <a:xfrm>
            <a:off x="1079165" y="3172828"/>
            <a:ext cx="2248531" cy="437842"/>
          </a:xfrm>
          <a:prstGeom prst="rect">
            <a:avLst/>
          </a:prstGeom>
        </p:spPr>
      </p:pic>
    </p:spTree>
    <p:extLst>
      <p:ext uri="{BB962C8B-B14F-4D97-AF65-F5344CB8AC3E}">
        <p14:creationId xmlns:p14="http://schemas.microsoft.com/office/powerpoint/2010/main" val="2214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87379" y="1639156"/>
            <a:ext cx="10838687" cy="41014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Rectangle 46"/>
          <p:cNvSpPr>
            <a:spLocks noChangeArrowheads="1"/>
          </p:cNvSpPr>
          <p:nvPr/>
        </p:nvSpPr>
        <p:spPr bwMode="auto">
          <a:xfrm>
            <a:off x="679299" y="1003084"/>
            <a:ext cx="10838687" cy="558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0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计算机网络上的通信面临以下两大类威胁：</a:t>
            </a:r>
            <a:r>
              <a:rPr lang="zh-CN" altLang="en-US" sz="2667" b="1" dirty="0">
                <a:solidFill>
                  <a:srgbClr val="0000FF"/>
                </a:solidFill>
                <a:latin typeface="微软雅黑" panose="020B0503020204020204" pitchFamily="34" charset="-122"/>
                <a:ea typeface="微软雅黑" panose="020B0503020204020204" pitchFamily="34" charset="-122"/>
              </a:rPr>
              <a:t>被动攻击</a:t>
            </a:r>
            <a:r>
              <a:rPr lang="zh-CN" altLang="en-US" sz="2667" b="1" dirty="0">
                <a:latin typeface="微软雅黑" panose="020B0503020204020204" pitchFamily="34" charset="-122"/>
                <a:ea typeface="微软雅黑" panose="020B0503020204020204" pitchFamily="34" charset="-122"/>
              </a:rPr>
              <a:t>和</a:t>
            </a:r>
            <a:r>
              <a:rPr lang="zh-CN" altLang="en-US" sz="2667" b="1" dirty="0">
                <a:solidFill>
                  <a:srgbClr val="0000FF"/>
                </a:solidFill>
                <a:latin typeface="微软雅黑" panose="020B0503020204020204" pitchFamily="34" charset="-122"/>
                <a:ea typeface="微软雅黑" panose="020B0503020204020204" pitchFamily="34" charset="-122"/>
              </a:rPr>
              <a:t>主动攻击</a:t>
            </a:r>
            <a:r>
              <a:rPr lang="zh-CN" altLang="en-US" sz="2667" b="1" dirty="0">
                <a:latin typeface="微软雅黑" panose="020B0503020204020204" pitchFamily="34" charset="-122"/>
                <a:ea typeface="微软雅黑" panose="020B0503020204020204" pitchFamily="34" charset="-122"/>
              </a:rPr>
              <a:t>。</a:t>
            </a:r>
          </a:p>
        </p:txBody>
      </p:sp>
      <p:sp>
        <p:nvSpPr>
          <p:cNvPr id="13" name="Rectangle 99"/>
          <p:cNvSpPr>
            <a:spLocks noChangeArrowheads="1"/>
          </p:cNvSpPr>
          <p:nvPr/>
        </p:nvSpPr>
        <p:spPr bwMode="auto">
          <a:xfrm>
            <a:off x="977730" y="2777264"/>
            <a:ext cx="10223001" cy="2488313"/>
          </a:xfrm>
          <a:prstGeom prst="rect">
            <a:avLst/>
          </a:prstGeom>
          <a:solidFill>
            <a:schemeClr val="bg1"/>
          </a:solidFill>
          <a:ln w="9525">
            <a:solidFill>
              <a:srgbClr val="0000FF"/>
            </a:solidFill>
            <a:prstDash val="dash"/>
            <a:miter lim="800000"/>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4" name="Rectangle 66"/>
          <p:cNvSpPr>
            <a:spLocks noChangeArrowheads="1"/>
          </p:cNvSpPr>
          <p:nvPr/>
        </p:nvSpPr>
        <p:spPr bwMode="auto">
          <a:xfrm>
            <a:off x="3571608" y="4669039"/>
            <a:ext cx="7612189" cy="579311"/>
          </a:xfrm>
          <a:prstGeom prst="rect">
            <a:avLst/>
          </a:prstGeom>
          <a:solidFill>
            <a:srgbClr val="0000FF"/>
          </a:solidFill>
          <a:ln w="9525" algn="ctr">
            <a:noFill/>
            <a:miter lim="800000"/>
          </a:ln>
          <a:effectLst/>
        </p:spPr>
        <p:txBody>
          <a:bodyPr wrap="none" anchor="ctr"/>
          <a:lstStyle/>
          <a:p>
            <a:pPr algn="ctr"/>
            <a:endParaRPr lang="zh-CN" altLang="en-US" sz="1600" b="1">
              <a:latin typeface="微软雅黑" panose="020B0503020204020204" pitchFamily="34" charset="-122"/>
              <a:ea typeface="微软雅黑" panose="020B0503020204020204" pitchFamily="34" charset="-122"/>
            </a:endParaRPr>
          </a:p>
        </p:txBody>
      </p:sp>
      <p:sp>
        <p:nvSpPr>
          <p:cNvPr id="15" name="Oval 68"/>
          <p:cNvSpPr>
            <a:spLocks noChangeArrowheads="1"/>
          </p:cNvSpPr>
          <p:nvPr/>
        </p:nvSpPr>
        <p:spPr bwMode="auto">
          <a:xfrm>
            <a:off x="3850964" y="3479609"/>
            <a:ext cx="302829" cy="321073"/>
          </a:xfrm>
          <a:prstGeom prst="ellipse">
            <a:avLst/>
          </a:prstGeom>
          <a:solidFill>
            <a:srgbClr val="33CC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6" name="Oval 69"/>
          <p:cNvSpPr>
            <a:spLocks noChangeArrowheads="1"/>
          </p:cNvSpPr>
          <p:nvPr/>
        </p:nvSpPr>
        <p:spPr bwMode="auto">
          <a:xfrm>
            <a:off x="5418019" y="3479609"/>
            <a:ext cx="302829" cy="321073"/>
          </a:xfrm>
          <a:prstGeom prst="ellipse">
            <a:avLst/>
          </a:prstGeom>
          <a:solidFill>
            <a:srgbClr val="33CC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7" name="Oval 71"/>
          <p:cNvSpPr>
            <a:spLocks noChangeArrowheads="1"/>
          </p:cNvSpPr>
          <p:nvPr/>
        </p:nvSpPr>
        <p:spPr bwMode="auto">
          <a:xfrm>
            <a:off x="1304275" y="3479608"/>
            <a:ext cx="302829" cy="317424"/>
          </a:xfrm>
          <a:prstGeom prst="ellipse">
            <a:avLst/>
          </a:prstGeom>
          <a:solidFill>
            <a:srgbClr val="33CC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8" name="Oval 72"/>
          <p:cNvSpPr>
            <a:spLocks noChangeArrowheads="1"/>
          </p:cNvSpPr>
          <p:nvPr/>
        </p:nvSpPr>
        <p:spPr bwMode="auto">
          <a:xfrm>
            <a:off x="2873152" y="3479608"/>
            <a:ext cx="302829" cy="317424"/>
          </a:xfrm>
          <a:prstGeom prst="ellipse">
            <a:avLst/>
          </a:prstGeom>
          <a:solidFill>
            <a:srgbClr val="33CC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19" name="Line 73"/>
          <p:cNvSpPr>
            <a:spLocks noChangeShapeType="1"/>
          </p:cNvSpPr>
          <p:nvPr/>
        </p:nvSpPr>
        <p:spPr bwMode="auto">
          <a:xfrm>
            <a:off x="1607104" y="3640145"/>
            <a:ext cx="1266048" cy="0"/>
          </a:xfrm>
          <a:prstGeom prst="line">
            <a:avLst/>
          </a:prstGeom>
          <a:noFill/>
          <a:ln w="28575">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20" name="Arc 74"/>
          <p:cNvSpPr/>
          <p:nvPr/>
        </p:nvSpPr>
        <p:spPr bwMode="auto">
          <a:xfrm>
            <a:off x="1607104" y="3640146"/>
            <a:ext cx="653091" cy="454245"/>
          </a:xfrm>
          <a:custGeom>
            <a:avLst/>
            <a:gdLst>
              <a:gd name="G0" fmla="+- 0 0 0"/>
              <a:gd name="G1" fmla="+- 19891 0 0"/>
              <a:gd name="G2" fmla="+- 21600 0 0"/>
              <a:gd name="T0" fmla="*/ 8421 w 21600"/>
              <a:gd name="T1" fmla="*/ 0 h 19891"/>
              <a:gd name="T2" fmla="*/ 21600 w 21600"/>
              <a:gd name="T3" fmla="*/ 19891 h 19891"/>
              <a:gd name="T4" fmla="*/ 0 w 21600"/>
              <a:gd name="T5" fmla="*/ 19891 h 19891"/>
            </a:gdLst>
            <a:ahLst/>
            <a:cxnLst>
              <a:cxn ang="0">
                <a:pos x="T0" y="T1"/>
              </a:cxn>
              <a:cxn ang="0">
                <a:pos x="T2" y="T3"/>
              </a:cxn>
              <a:cxn ang="0">
                <a:pos x="T4" y="T5"/>
              </a:cxn>
            </a:cxnLst>
            <a:rect l="0" t="0" r="r" b="b"/>
            <a:pathLst>
              <a:path w="21600" h="19891" fill="none" extrusionOk="0">
                <a:moveTo>
                  <a:pt x="8420" y="0"/>
                </a:moveTo>
                <a:cubicBezTo>
                  <a:pt x="16409" y="3382"/>
                  <a:pt x="21600" y="11215"/>
                  <a:pt x="21600" y="19891"/>
                </a:cubicBezTo>
              </a:path>
              <a:path w="21600" h="19891" stroke="0" extrusionOk="0">
                <a:moveTo>
                  <a:pt x="8420" y="0"/>
                </a:moveTo>
                <a:cubicBezTo>
                  <a:pt x="16409" y="3382"/>
                  <a:pt x="21600" y="11215"/>
                  <a:pt x="21600" y="19891"/>
                </a:cubicBezTo>
                <a:lnTo>
                  <a:pt x="0" y="19891"/>
                </a:lnTo>
                <a:close/>
              </a:path>
            </a:pathLst>
          </a:custGeom>
          <a:noFill/>
          <a:ln w="28575">
            <a:solidFill>
              <a:srgbClr val="CC0099"/>
            </a:solidFill>
            <a:round/>
            <a:headEnd type="none" w="sm" len="sm"/>
            <a:tailEnd type="triangl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21" name="Oval 75"/>
          <p:cNvSpPr>
            <a:spLocks noChangeArrowheads="1"/>
          </p:cNvSpPr>
          <p:nvPr/>
        </p:nvSpPr>
        <p:spPr bwMode="auto">
          <a:xfrm>
            <a:off x="2064999" y="4116281"/>
            <a:ext cx="452420" cy="266344"/>
          </a:xfrm>
          <a:prstGeom prst="ellipse">
            <a:avLst/>
          </a:prstGeom>
          <a:solidFill>
            <a:srgbClr val="FF66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22" name="Text Box 76"/>
          <p:cNvSpPr txBox="1">
            <a:spLocks noChangeArrowheads="1"/>
          </p:cNvSpPr>
          <p:nvPr/>
        </p:nvSpPr>
        <p:spPr bwMode="auto">
          <a:xfrm>
            <a:off x="2517419" y="4068851"/>
            <a:ext cx="732893"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截获</a:t>
            </a:r>
          </a:p>
        </p:txBody>
      </p:sp>
      <p:sp>
        <p:nvSpPr>
          <p:cNvPr id="23" name="Oval 77"/>
          <p:cNvSpPr>
            <a:spLocks noChangeArrowheads="1"/>
          </p:cNvSpPr>
          <p:nvPr/>
        </p:nvSpPr>
        <p:spPr bwMode="auto">
          <a:xfrm>
            <a:off x="6379412" y="3474137"/>
            <a:ext cx="302829" cy="315599"/>
          </a:xfrm>
          <a:prstGeom prst="ellipse">
            <a:avLst/>
          </a:prstGeom>
          <a:solidFill>
            <a:srgbClr val="33CC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24" name="Oval 78"/>
          <p:cNvSpPr>
            <a:spLocks noChangeArrowheads="1"/>
          </p:cNvSpPr>
          <p:nvPr/>
        </p:nvSpPr>
        <p:spPr bwMode="auto">
          <a:xfrm>
            <a:off x="7948290" y="3474137"/>
            <a:ext cx="304655" cy="315599"/>
          </a:xfrm>
          <a:prstGeom prst="ellipse">
            <a:avLst/>
          </a:prstGeom>
          <a:solidFill>
            <a:srgbClr val="33CC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25" name="Oval 83"/>
          <p:cNvSpPr>
            <a:spLocks noChangeArrowheads="1"/>
          </p:cNvSpPr>
          <p:nvPr/>
        </p:nvSpPr>
        <p:spPr bwMode="auto">
          <a:xfrm>
            <a:off x="8964412" y="3474137"/>
            <a:ext cx="302829" cy="315599"/>
          </a:xfrm>
          <a:prstGeom prst="ellipse">
            <a:avLst/>
          </a:prstGeom>
          <a:solidFill>
            <a:srgbClr val="33CC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26" name="Text Box 85"/>
          <p:cNvSpPr txBox="1">
            <a:spLocks noChangeArrowheads="1"/>
          </p:cNvSpPr>
          <p:nvPr/>
        </p:nvSpPr>
        <p:spPr bwMode="auto">
          <a:xfrm>
            <a:off x="10369106" y="3875478"/>
            <a:ext cx="732893" cy="7487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拒绝</a:t>
            </a:r>
          </a:p>
          <a:p>
            <a:pPr eaLnBrk="0" hangingPunct="0"/>
            <a:r>
              <a:rPr kumimoji="1" lang="zh-CN" altLang="en-US" sz="2133" b="1">
                <a:latin typeface="微软雅黑" panose="020B0503020204020204" pitchFamily="34" charset="-122"/>
                <a:ea typeface="微软雅黑" panose="020B0503020204020204" pitchFamily="34" charset="-122"/>
              </a:rPr>
              <a:t>服务</a:t>
            </a:r>
          </a:p>
        </p:txBody>
      </p:sp>
      <p:sp>
        <p:nvSpPr>
          <p:cNvPr id="27" name="Oval 86"/>
          <p:cNvSpPr>
            <a:spLocks noChangeArrowheads="1"/>
          </p:cNvSpPr>
          <p:nvPr/>
        </p:nvSpPr>
        <p:spPr bwMode="auto">
          <a:xfrm>
            <a:off x="10533291" y="3474137"/>
            <a:ext cx="302829" cy="315599"/>
          </a:xfrm>
          <a:prstGeom prst="ellipse">
            <a:avLst/>
          </a:prstGeom>
          <a:solidFill>
            <a:srgbClr val="33CC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28" name="Text Box 90"/>
          <p:cNvSpPr txBox="1">
            <a:spLocks noChangeArrowheads="1"/>
          </p:cNvSpPr>
          <p:nvPr/>
        </p:nvSpPr>
        <p:spPr bwMode="auto">
          <a:xfrm>
            <a:off x="6406778" y="4705523"/>
            <a:ext cx="1771639"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dirty="0">
                <a:solidFill>
                  <a:schemeClr val="bg1"/>
                </a:solidFill>
                <a:latin typeface="微软雅黑" panose="020B0503020204020204" pitchFamily="34" charset="-122"/>
                <a:ea typeface="微软雅黑" panose="020B0503020204020204" pitchFamily="34" charset="-122"/>
              </a:rPr>
              <a:t>主  动  攻  击</a:t>
            </a:r>
          </a:p>
        </p:txBody>
      </p:sp>
      <p:sp>
        <p:nvSpPr>
          <p:cNvPr id="29" name="Text Box 91"/>
          <p:cNvSpPr txBox="1">
            <a:spLocks noChangeArrowheads="1"/>
          </p:cNvSpPr>
          <p:nvPr/>
        </p:nvSpPr>
        <p:spPr bwMode="auto">
          <a:xfrm>
            <a:off x="10133773" y="2811924"/>
            <a:ext cx="1007007"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dirty="0">
                <a:latin typeface="微软雅黑" panose="020B0503020204020204" pitchFamily="34" charset="-122"/>
                <a:ea typeface="微软雅黑" panose="020B0503020204020204" pitchFamily="34" charset="-122"/>
              </a:rPr>
              <a:t>目的站</a:t>
            </a:r>
          </a:p>
        </p:txBody>
      </p:sp>
      <p:sp>
        <p:nvSpPr>
          <p:cNvPr id="30" name="Text Box 92"/>
          <p:cNvSpPr txBox="1">
            <a:spLocks noChangeArrowheads="1"/>
          </p:cNvSpPr>
          <p:nvPr/>
        </p:nvSpPr>
        <p:spPr bwMode="auto">
          <a:xfrm>
            <a:off x="8725433" y="2811924"/>
            <a:ext cx="732893"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源站</a:t>
            </a:r>
          </a:p>
        </p:txBody>
      </p:sp>
      <p:sp>
        <p:nvSpPr>
          <p:cNvPr id="31" name="Text Box 93"/>
          <p:cNvSpPr txBox="1">
            <a:spLocks noChangeArrowheads="1"/>
          </p:cNvSpPr>
          <p:nvPr/>
        </p:nvSpPr>
        <p:spPr bwMode="auto">
          <a:xfrm>
            <a:off x="6280902" y="2811924"/>
            <a:ext cx="732893"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源站</a:t>
            </a:r>
          </a:p>
        </p:txBody>
      </p:sp>
      <p:sp>
        <p:nvSpPr>
          <p:cNvPr id="32" name="Text Box 94"/>
          <p:cNvSpPr txBox="1">
            <a:spLocks noChangeArrowheads="1"/>
          </p:cNvSpPr>
          <p:nvPr/>
        </p:nvSpPr>
        <p:spPr bwMode="auto">
          <a:xfrm>
            <a:off x="3743334" y="2811924"/>
            <a:ext cx="732893"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源站</a:t>
            </a:r>
          </a:p>
        </p:txBody>
      </p:sp>
      <p:sp>
        <p:nvSpPr>
          <p:cNvPr id="33" name="Text Box 95"/>
          <p:cNvSpPr txBox="1">
            <a:spLocks noChangeArrowheads="1"/>
          </p:cNvSpPr>
          <p:nvPr/>
        </p:nvSpPr>
        <p:spPr bwMode="auto">
          <a:xfrm>
            <a:off x="1110902" y="2811924"/>
            <a:ext cx="732893"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源站</a:t>
            </a:r>
          </a:p>
        </p:txBody>
      </p:sp>
      <p:sp>
        <p:nvSpPr>
          <p:cNvPr id="34" name="Text Box 96"/>
          <p:cNvSpPr txBox="1">
            <a:spLocks noChangeArrowheads="1"/>
          </p:cNvSpPr>
          <p:nvPr/>
        </p:nvSpPr>
        <p:spPr bwMode="auto">
          <a:xfrm>
            <a:off x="7596206" y="2811924"/>
            <a:ext cx="1007007"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目的站</a:t>
            </a:r>
          </a:p>
        </p:txBody>
      </p:sp>
      <p:sp>
        <p:nvSpPr>
          <p:cNvPr id="35" name="Text Box 97"/>
          <p:cNvSpPr txBox="1">
            <a:spLocks noChangeArrowheads="1"/>
          </p:cNvSpPr>
          <p:nvPr/>
        </p:nvSpPr>
        <p:spPr bwMode="auto">
          <a:xfrm>
            <a:off x="5058637" y="2811924"/>
            <a:ext cx="1007007"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目的站</a:t>
            </a:r>
          </a:p>
        </p:txBody>
      </p:sp>
      <p:sp>
        <p:nvSpPr>
          <p:cNvPr id="36" name="Text Box 98"/>
          <p:cNvSpPr txBox="1">
            <a:spLocks noChangeArrowheads="1"/>
          </p:cNvSpPr>
          <p:nvPr/>
        </p:nvSpPr>
        <p:spPr bwMode="auto">
          <a:xfrm>
            <a:off x="2521069" y="2811924"/>
            <a:ext cx="1007007"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目的站</a:t>
            </a:r>
          </a:p>
        </p:txBody>
      </p:sp>
      <p:sp>
        <p:nvSpPr>
          <p:cNvPr id="40" name="Arc 105"/>
          <p:cNvSpPr/>
          <p:nvPr/>
        </p:nvSpPr>
        <p:spPr bwMode="auto">
          <a:xfrm>
            <a:off x="4130079" y="3616429"/>
            <a:ext cx="654915" cy="49437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FF"/>
            </a:solidFill>
            <a:round/>
            <a:headEnd type="none" w="sm" len="sm"/>
            <a:tailEnd type="triangl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41" name="Oval 106"/>
          <p:cNvSpPr>
            <a:spLocks noChangeArrowheads="1"/>
          </p:cNvSpPr>
          <p:nvPr/>
        </p:nvSpPr>
        <p:spPr bwMode="auto">
          <a:xfrm>
            <a:off x="4587972" y="4110809"/>
            <a:ext cx="454245" cy="264521"/>
          </a:xfrm>
          <a:prstGeom prst="ellipse">
            <a:avLst/>
          </a:prstGeom>
          <a:solidFill>
            <a:srgbClr val="FF66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42" name="Arc 107"/>
          <p:cNvSpPr/>
          <p:nvPr/>
        </p:nvSpPr>
        <p:spPr bwMode="auto">
          <a:xfrm flipH="1">
            <a:off x="4839723" y="3631024"/>
            <a:ext cx="556405" cy="492555"/>
          </a:xfrm>
          <a:custGeom>
            <a:avLst/>
            <a:gdLst>
              <a:gd name="G0" fmla="+- 0 0 0"/>
              <a:gd name="G1" fmla="+- 21600 0 0"/>
              <a:gd name="G2" fmla="+- 21600 0 0"/>
              <a:gd name="T0" fmla="*/ 0 w 21548"/>
              <a:gd name="T1" fmla="*/ 0 h 21600"/>
              <a:gd name="T2" fmla="*/ 21548 w 21548"/>
              <a:gd name="T3" fmla="*/ 20107 h 21600"/>
              <a:gd name="T4" fmla="*/ 0 w 21548"/>
              <a:gd name="T5" fmla="*/ 21600 h 21600"/>
            </a:gdLst>
            <a:ahLst/>
            <a:cxnLst>
              <a:cxn ang="0">
                <a:pos x="T0" y="T1"/>
              </a:cxn>
              <a:cxn ang="0">
                <a:pos x="T2" y="T3"/>
              </a:cxn>
              <a:cxn ang="0">
                <a:pos x="T4" y="T5"/>
              </a:cxn>
            </a:cxnLst>
            <a:rect l="0" t="0" r="r" b="b"/>
            <a:pathLst>
              <a:path w="21548" h="21600" fill="none" extrusionOk="0">
                <a:moveTo>
                  <a:pt x="-1" y="0"/>
                </a:moveTo>
                <a:cubicBezTo>
                  <a:pt x="11349" y="0"/>
                  <a:pt x="20763" y="8784"/>
                  <a:pt x="21548" y="20106"/>
                </a:cubicBezTo>
              </a:path>
              <a:path w="21548" h="21600" stroke="0" extrusionOk="0">
                <a:moveTo>
                  <a:pt x="-1" y="0"/>
                </a:moveTo>
                <a:cubicBezTo>
                  <a:pt x="11349" y="0"/>
                  <a:pt x="20763" y="8784"/>
                  <a:pt x="21548" y="20106"/>
                </a:cubicBezTo>
                <a:lnTo>
                  <a:pt x="0" y="21600"/>
                </a:lnTo>
                <a:close/>
              </a:path>
            </a:pathLst>
          </a:custGeom>
          <a:noFill/>
          <a:ln w="28575">
            <a:solidFill>
              <a:srgbClr val="CC0099"/>
            </a:solidFill>
            <a:round/>
            <a:headEnd type="triangle" w="med" len="lg"/>
            <a:tailEnd type="non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43" name="Text Box 108"/>
          <p:cNvSpPr txBox="1">
            <a:spLocks noChangeArrowheads="1"/>
          </p:cNvSpPr>
          <p:nvPr/>
        </p:nvSpPr>
        <p:spPr bwMode="auto">
          <a:xfrm>
            <a:off x="5042219" y="4061553"/>
            <a:ext cx="732893"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篡改</a:t>
            </a:r>
          </a:p>
        </p:txBody>
      </p:sp>
      <p:sp>
        <p:nvSpPr>
          <p:cNvPr id="44" name="Arc 109"/>
          <p:cNvSpPr/>
          <p:nvPr/>
        </p:nvSpPr>
        <p:spPr bwMode="auto">
          <a:xfrm flipH="1">
            <a:off x="7353576" y="3627376"/>
            <a:ext cx="556405" cy="492555"/>
          </a:xfrm>
          <a:custGeom>
            <a:avLst/>
            <a:gdLst>
              <a:gd name="G0" fmla="+- 0 0 0"/>
              <a:gd name="G1" fmla="+- 21600 0 0"/>
              <a:gd name="G2" fmla="+- 21600 0 0"/>
              <a:gd name="T0" fmla="*/ 0 w 21548"/>
              <a:gd name="T1" fmla="*/ 0 h 21600"/>
              <a:gd name="T2" fmla="*/ 21548 w 21548"/>
              <a:gd name="T3" fmla="*/ 20107 h 21600"/>
              <a:gd name="T4" fmla="*/ 0 w 21548"/>
              <a:gd name="T5" fmla="*/ 21600 h 21600"/>
            </a:gdLst>
            <a:ahLst/>
            <a:cxnLst>
              <a:cxn ang="0">
                <a:pos x="T0" y="T1"/>
              </a:cxn>
              <a:cxn ang="0">
                <a:pos x="T2" y="T3"/>
              </a:cxn>
              <a:cxn ang="0">
                <a:pos x="T4" y="T5"/>
              </a:cxn>
            </a:cxnLst>
            <a:rect l="0" t="0" r="r" b="b"/>
            <a:pathLst>
              <a:path w="21548" h="21600" fill="none" extrusionOk="0">
                <a:moveTo>
                  <a:pt x="-1" y="0"/>
                </a:moveTo>
                <a:cubicBezTo>
                  <a:pt x="11349" y="0"/>
                  <a:pt x="20763" y="8784"/>
                  <a:pt x="21548" y="20106"/>
                </a:cubicBezTo>
              </a:path>
              <a:path w="21548" h="21600" stroke="0" extrusionOk="0">
                <a:moveTo>
                  <a:pt x="-1" y="0"/>
                </a:moveTo>
                <a:cubicBezTo>
                  <a:pt x="11349" y="0"/>
                  <a:pt x="20763" y="8784"/>
                  <a:pt x="21548" y="20106"/>
                </a:cubicBezTo>
                <a:lnTo>
                  <a:pt x="0" y="21600"/>
                </a:lnTo>
                <a:close/>
              </a:path>
            </a:pathLst>
          </a:custGeom>
          <a:noFill/>
          <a:ln w="28575">
            <a:solidFill>
              <a:srgbClr val="CC0099"/>
            </a:solidFill>
            <a:round/>
            <a:headEnd type="triangle" w="med" len="lg"/>
            <a:tailEnd type="non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45" name="Text Box 110"/>
          <p:cNvSpPr txBox="1">
            <a:spLocks noChangeArrowheads="1"/>
          </p:cNvSpPr>
          <p:nvPr/>
        </p:nvSpPr>
        <p:spPr bwMode="auto">
          <a:xfrm>
            <a:off x="7556071" y="3875478"/>
            <a:ext cx="732893" cy="7487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a:latin typeface="微软雅黑" panose="020B0503020204020204" pitchFamily="34" charset="-122"/>
                <a:ea typeface="微软雅黑" panose="020B0503020204020204" pitchFamily="34" charset="-122"/>
              </a:rPr>
              <a:t>恶意</a:t>
            </a:r>
          </a:p>
          <a:p>
            <a:pPr eaLnBrk="0" hangingPunct="0"/>
            <a:r>
              <a:rPr kumimoji="1" lang="zh-CN" altLang="en-US" sz="2133" b="1">
                <a:latin typeface="微软雅黑" panose="020B0503020204020204" pitchFamily="34" charset="-122"/>
                <a:ea typeface="微软雅黑" panose="020B0503020204020204" pitchFamily="34" charset="-122"/>
              </a:rPr>
              <a:t>程序</a:t>
            </a:r>
          </a:p>
        </p:txBody>
      </p:sp>
      <p:sp>
        <p:nvSpPr>
          <p:cNvPr id="46" name="Oval 111"/>
          <p:cNvSpPr>
            <a:spLocks noChangeArrowheads="1"/>
          </p:cNvSpPr>
          <p:nvPr/>
        </p:nvSpPr>
        <p:spPr bwMode="auto">
          <a:xfrm>
            <a:off x="7163851" y="4085269"/>
            <a:ext cx="454245" cy="264521"/>
          </a:xfrm>
          <a:prstGeom prst="ellipse">
            <a:avLst/>
          </a:prstGeom>
          <a:solidFill>
            <a:srgbClr val="FF66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47" name="Oval 112"/>
          <p:cNvSpPr>
            <a:spLocks noChangeArrowheads="1"/>
          </p:cNvSpPr>
          <p:nvPr/>
        </p:nvSpPr>
        <p:spPr bwMode="auto">
          <a:xfrm>
            <a:off x="9095761" y="4123579"/>
            <a:ext cx="452420" cy="262696"/>
          </a:xfrm>
          <a:prstGeom prst="ellipse">
            <a:avLst/>
          </a:prstGeom>
          <a:solidFill>
            <a:srgbClr val="FF66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48" name="Oval 113"/>
          <p:cNvSpPr>
            <a:spLocks noChangeArrowheads="1"/>
          </p:cNvSpPr>
          <p:nvPr/>
        </p:nvSpPr>
        <p:spPr bwMode="auto">
          <a:xfrm>
            <a:off x="9343862" y="4207496"/>
            <a:ext cx="452420" cy="248101"/>
          </a:xfrm>
          <a:prstGeom prst="ellipse">
            <a:avLst/>
          </a:prstGeom>
          <a:solidFill>
            <a:srgbClr val="FF66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49" name="Oval 87"/>
          <p:cNvSpPr>
            <a:spLocks noChangeArrowheads="1"/>
          </p:cNvSpPr>
          <p:nvPr/>
        </p:nvSpPr>
        <p:spPr bwMode="auto">
          <a:xfrm>
            <a:off x="9591965" y="4289588"/>
            <a:ext cx="452420" cy="262696"/>
          </a:xfrm>
          <a:prstGeom prst="ellipse">
            <a:avLst/>
          </a:prstGeom>
          <a:solidFill>
            <a:srgbClr val="FF66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50" name="Oval 114"/>
          <p:cNvSpPr>
            <a:spLocks noChangeArrowheads="1"/>
          </p:cNvSpPr>
          <p:nvPr/>
        </p:nvSpPr>
        <p:spPr bwMode="auto">
          <a:xfrm>
            <a:off x="9923982" y="4289588"/>
            <a:ext cx="452420" cy="262696"/>
          </a:xfrm>
          <a:prstGeom prst="ellipse">
            <a:avLst/>
          </a:prstGeom>
          <a:solidFill>
            <a:srgbClr val="FF66FF"/>
          </a:solidFill>
          <a:ln w="9525">
            <a:solidFill>
              <a:srgbClr val="0000FF"/>
            </a:solidFill>
            <a:round/>
            <a:headEnd type="none" w="sm" len="sm"/>
            <a:tailEnd type="none" w="sm" len="sm"/>
          </a:ln>
          <a:effec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51" name="Line 115"/>
          <p:cNvSpPr>
            <a:spLocks noChangeShapeType="1"/>
          </p:cNvSpPr>
          <p:nvPr/>
        </p:nvSpPr>
        <p:spPr bwMode="auto">
          <a:xfrm flipV="1">
            <a:off x="9343862" y="3663862"/>
            <a:ext cx="1167537" cy="459717"/>
          </a:xfrm>
          <a:prstGeom prst="line">
            <a:avLst/>
          </a:prstGeom>
          <a:noFill/>
          <a:ln w="28575">
            <a:solidFill>
              <a:srgbClr val="CC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52" name="Line 116"/>
          <p:cNvSpPr>
            <a:spLocks noChangeShapeType="1"/>
          </p:cNvSpPr>
          <p:nvPr/>
        </p:nvSpPr>
        <p:spPr bwMode="auto">
          <a:xfrm flipV="1">
            <a:off x="9652165" y="3724062"/>
            <a:ext cx="886599" cy="494380"/>
          </a:xfrm>
          <a:prstGeom prst="line">
            <a:avLst/>
          </a:prstGeom>
          <a:noFill/>
          <a:ln w="28575">
            <a:solidFill>
              <a:srgbClr val="CC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53" name="Line 117"/>
          <p:cNvSpPr>
            <a:spLocks noChangeShapeType="1"/>
          </p:cNvSpPr>
          <p:nvPr/>
        </p:nvSpPr>
        <p:spPr bwMode="auto">
          <a:xfrm flipV="1">
            <a:off x="9868278" y="3776968"/>
            <a:ext cx="723389" cy="510289"/>
          </a:xfrm>
          <a:prstGeom prst="line">
            <a:avLst/>
          </a:prstGeom>
          <a:noFill/>
          <a:ln w="28575">
            <a:solidFill>
              <a:srgbClr val="CC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54" name="Line 118"/>
          <p:cNvSpPr>
            <a:spLocks noChangeShapeType="1"/>
          </p:cNvSpPr>
          <p:nvPr/>
        </p:nvSpPr>
        <p:spPr bwMode="auto">
          <a:xfrm flipV="1">
            <a:off x="10230460" y="3762373"/>
            <a:ext cx="423232" cy="536337"/>
          </a:xfrm>
          <a:prstGeom prst="line">
            <a:avLst/>
          </a:prstGeom>
          <a:noFill/>
          <a:ln w="28575">
            <a:solidFill>
              <a:srgbClr val="CC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55" name="矩形 54"/>
          <p:cNvSpPr/>
          <p:nvPr/>
        </p:nvSpPr>
        <p:spPr bwMode="auto">
          <a:xfrm>
            <a:off x="992152" y="4669039"/>
            <a:ext cx="2596389" cy="584256"/>
          </a:xfrm>
          <a:prstGeom prst="rect">
            <a:avLst/>
          </a:prstGeom>
          <a:solidFill>
            <a:srgbClr val="00B050"/>
          </a:solidFill>
          <a:ln w="9525" algn="ctr">
            <a:noFill/>
            <a:miter lim="800000"/>
          </a:ln>
          <a:effectLst/>
        </p:spPr>
        <p:txBody>
          <a:bodyPr wrap="none" anchor="ctr"/>
          <a:lstStyle/>
          <a:p>
            <a:pPr algn="ctr"/>
            <a:endParaRPr lang="zh-CN" altLang="en-US" sz="1600" b="1">
              <a:latin typeface="微软雅黑" panose="020B0503020204020204" pitchFamily="34" charset="-122"/>
              <a:ea typeface="微软雅黑" panose="020B0503020204020204" pitchFamily="34" charset="-122"/>
            </a:endParaRPr>
          </a:p>
        </p:txBody>
      </p:sp>
      <p:sp>
        <p:nvSpPr>
          <p:cNvPr id="56" name="Text Box 89"/>
          <p:cNvSpPr txBox="1">
            <a:spLocks noChangeArrowheads="1"/>
          </p:cNvSpPr>
          <p:nvPr/>
        </p:nvSpPr>
        <p:spPr bwMode="auto">
          <a:xfrm>
            <a:off x="1564600" y="4703699"/>
            <a:ext cx="1281120" cy="420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a:solidFill>
                  <a:schemeClr val="tx1"/>
                </a:solidFill>
                <a:latin typeface="Arial" panose="020B0604020202020204" pitchFamily="34" charset="0"/>
                <a:ea typeface="宋体" panose="02010600030101010101" pitchFamily="2" charset="-122"/>
              </a:defRPr>
            </a:lvl1pPr>
            <a:lvl2pPr marL="571500" algn="l" defTabSz="762000">
              <a:defRPr>
                <a:solidFill>
                  <a:schemeClr val="tx1"/>
                </a:solidFill>
                <a:latin typeface="Arial" panose="020B0604020202020204" pitchFamily="34" charset="0"/>
                <a:ea typeface="宋体" panose="02010600030101010101" pitchFamily="2" charset="-122"/>
              </a:defRPr>
            </a:lvl2pPr>
            <a:lvl3pPr marL="1143000" algn="l" defTabSz="762000">
              <a:defRPr>
                <a:solidFill>
                  <a:schemeClr val="tx1"/>
                </a:solidFill>
                <a:latin typeface="Arial" panose="020B0604020202020204" pitchFamily="34" charset="0"/>
                <a:ea typeface="宋体" panose="02010600030101010101" pitchFamily="2" charset="-122"/>
              </a:defRPr>
            </a:lvl3pPr>
            <a:lvl4pPr marL="1714500" algn="l" defTabSz="762000">
              <a:defRPr>
                <a:solidFill>
                  <a:schemeClr val="tx1"/>
                </a:solidFill>
                <a:latin typeface="Arial" panose="020B0604020202020204" pitchFamily="34" charset="0"/>
                <a:ea typeface="宋体" panose="02010600030101010101" pitchFamily="2" charset="-122"/>
              </a:defRPr>
            </a:lvl4pPr>
            <a:lvl5pPr marL="2286000" algn="l"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133" b="1" dirty="0">
                <a:solidFill>
                  <a:schemeClr val="bg1"/>
                </a:solidFill>
                <a:latin typeface="微软雅黑" panose="020B0503020204020204" pitchFamily="34" charset="-122"/>
                <a:ea typeface="微软雅黑" panose="020B0503020204020204" pitchFamily="34" charset="-122"/>
              </a:rPr>
              <a:t>被动攻击</a:t>
            </a:r>
          </a:p>
        </p:txBody>
      </p:sp>
      <p:sp>
        <p:nvSpPr>
          <p:cNvPr id="37" name="Line 101"/>
          <p:cNvSpPr>
            <a:spLocks noChangeShapeType="1"/>
          </p:cNvSpPr>
          <p:nvPr/>
        </p:nvSpPr>
        <p:spPr bwMode="auto">
          <a:xfrm>
            <a:off x="3591917" y="2777264"/>
            <a:ext cx="0" cy="2488313"/>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38" name="Line 102"/>
          <p:cNvSpPr>
            <a:spLocks noChangeShapeType="1"/>
          </p:cNvSpPr>
          <p:nvPr/>
        </p:nvSpPr>
        <p:spPr bwMode="auto">
          <a:xfrm>
            <a:off x="6100299" y="2777263"/>
            <a:ext cx="0" cy="1891775"/>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39" name="Line 103"/>
          <p:cNvSpPr>
            <a:spLocks noChangeShapeType="1"/>
          </p:cNvSpPr>
          <p:nvPr/>
        </p:nvSpPr>
        <p:spPr bwMode="auto">
          <a:xfrm>
            <a:off x="8714485" y="2777263"/>
            <a:ext cx="0" cy="1891775"/>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57" name="Line 100"/>
          <p:cNvSpPr>
            <a:spLocks noChangeShapeType="1"/>
          </p:cNvSpPr>
          <p:nvPr/>
        </p:nvSpPr>
        <p:spPr bwMode="auto">
          <a:xfrm>
            <a:off x="977730" y="4669037"/>
            <a:ext cx="10223001" cy="0"/>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defRPr/>
            </a:pPr>
            <a:endParaRPr lang="zh-CN" altLang="en-US" sz="1867" b="1" kern="0">
              <a:latin typeface="微软雅黑" panose="020B0503020204020204" pitchFamily="34" charset="-122"/>
              <a:ea typeface="微软雅黑" panose="020B0503020204020204" pitchFamily="34" charset="-122"/>
            </a:endParaRPr>
          </a:p>
        </p:txBody>
      </p:sp>
      <p:sp>
        <p:nvSpPr>
          <p:cNvPr id="58" name="AutoShape 12"/>
          <p:cNvSpPr>
            <a:spLocks noChangeArrowheads="1"/>
          </p:cNvSpPr>
          <p:nvPr/>
        </p:nvSpPr>
        <p:spPr bwMode="auto">
          <a:xfrm>
            <a:off x="682528" y="977665"/>
            <a:ext cx="10838688" cy="563033"/>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59" name="Rectangle 13"/>
          <p:cNvSpPr>
            <a:spLocks noChangeArrowheads="1"/>
          </p:cNvSpPr>
          <p:nvPr/>
        </p:nvSpPr>
        <p:spPr bwMode="auto">
          <a:xfrm>
            <a:off x="2723384" y="943713"/>
            <a:ext cx="67569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7.1.1  </a:t>
            </a:r>
            <a:r>
              <a:rPr lang="zh-CN" altLang="en-US" sz="3200" b="1" dirty="0">
                <a:solidFill>
                  <a:schemeClr val="bg1"/>
                </a:solidFill>
                <a:latin typeface="微软雅黑" panose="020B0503020204020204" pitchFamily="34" charset="-122"/>
                <a:ea typeface="微软雅黑" panose="020B0503020204020204" pitchFamily="34" charset="-122"/>
              </a:rPr>
              <a:t>计算机网络面临的安全性威胁</a:t>
            </a:r>
          </a:p>
        </p:txBody>
      </p:sp>
      <p:sp>
        <p:nvSpPr>
          <p:cNvPr id="61" name="Rectangle 46"/>
          <p:cNvSpPr>
            <a:spLocks noChangeArrowheads="1"/>
          </p:cNvSpPr>
          <p:nvPr/>
        </p:nvSpPr>
        <p:spPr bwMode="auto">
          <a:xfrm>
            <a:off x="679301" y="1726715"/>
            <a:ext cx="10838687" cy="558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0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计算机网络上的通信面临以下两大类威胁：</a:t>
            </a:r>
            <a:r>
              <a:rPr lang="zh-CN" altLang="en-US" sz="2667" b="1" dirty="0">
                <a:solidFill>
                  <a:srgbClr val="0000FF"/>
                </a:solidFill>
                <a:latin typeface="微软雅黑" panose="020B0503020204020204" pitchFamily="34" charset="-122"/>
                <a:ea typeface="微软雅黑" panose="020B0503020204020204" pitchFamily="34" charset="-122"/>
              </a:rPr>
              <a:t>被动攻击</a:t>
            </a:r>
            <a:r>
              <a:rPr lang="zh-CN" altLang="en-US" sz="2667" b="1" dirty="0">
                <a:latin typeface="微软雅黑" panose="020B0503020204020204" pitchFamily="34" charset="-122"/>
                <a:ea typeface="微软雅黑" panose="020B0503020204020204" pitchFamily="34" charset="-122"/>
              </a:rPr>
              <a:t>和</a:t>
            </a:r>
            <a:r>
              <a:rPr lang="zh-CN" altLang="en-US" sz="2667" b="1" dirty="0">
                <a:solidFill>
                  <a:srgbClr val="0000FF"/>
                </a:solidFill>
                <a:latin typeface="微软雅黑" panose="020B0503020204020204" pitchFamily="34" charset="-122"/>
                <a:ea typeface="微软雅黑" panose="020B0503020204020204" pitchFamily="34" charset="-122"/>
              </a:rPr>
              <a:t>主动攻击</a:t>
            </a:r>
            <a:r>
              <a:rPr lang="zh-CN" altLang="en-US" sz="2667" b="1" dirty="0">
                <a:latin typeface="微软雅黑" panose="020B0503020204020204" pitchFamily="34" charset="-122"/>
                <a:ea typeface="微软雅黑" panose="020B0503020204020204" pitchFamily="34" charset="-122"/>
              </a:rPr>
              <a:t>。</a:t>
            </a:r>
            <a:endParaRPr lang="zh-CN" altLang="zh-CN" sz="2667"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3861D33-733C-879A-3F15-7007B7D81151}"/>
              </a:ext>
            </a:extLst>
          </p:cNvPr>
          <p:cNvSpPr txBox="1"/>
          <p:nvPr/>
        </p:nvSpPr>
        <p:spPr>
          <a:xfrm>
            <a:off x="1341524" y="6169277"/>
            <a:ext cx="5242156" cy="461665"/>
          </a:xfrm>
          <a:prstGeom prst="rect">
            <a:avLst/>
          </a:prstGeom>
          <a:noFill/>
        </p:spPr>
        <p:txBody>
          <a:bodyPr wrap="square" rtlCol="0">
            <a:spAutoFit/>
          </a:bodyPr>
          <a:lstStyle/>
          <a:p>
            <a:r>
              <a:rPr lang="zh-CN" altLang="en-US" sz="2400" dirty="0"/>
              <a:t>实验二中主要采用了哪几种攻击技术？</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679301" y="1716628"/>
            <a:ext cx="10838687"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被动攻击</a:t>
            </a:r>
          </a:p>
          <a:p>
            <a:pPr marL="1064233"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指攻击者从网络上窃听他人的通信内容。</a:t>
            </a:r>
          </a:p>
          <a:p>
            <a:pPr marL="1064233"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通常把这类攻击称为</a:t>
            </a:r>
            <a:r>
              <a:rPr lang="zh-CN" altLang="en-US" sz="2667" b="1" dirty="0">
                <a:solidFill>
                  <a:srgbClr val="0000FF"/>
                </a:solidFill>
                <a:latin typeface="微软雅黑" panose="020B0503020204020204" pitchFamily="34" charset="-122"/>
                <a:ea typeface="微软雅黑" panose="020B0503020204020204" pitchFamily="34" charset="-122"/>
              </a:rPr>
              <a:t>截获</a:t>
            </a:r>
            <a:r>
              <a:rPr lang="zh-CN" altLang="en-US" sz="2667" b="1" dirty="0">
                <a:latin typeface="微软雅黑" panose="020B0503020204020204" pitchFamily="34" charset="-122"/>
                <a:ea typeface="微软雅黑" panose="020B0503020204020204" pitchFamily="34" charset="-122"/>
              </a:rPr>
              <a:t>。</a:t>
            </a:r>
          </a:p>
          <a:p>
            <a:pPr marL="1064233"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在被动攻击中，攻击者只是观察和分析某一个协议数据单元 </a:t>
            </a:r>
            <a:r>
              <a:rPr lang="en-US" altLang="zh-CN" sz="2667" b="1" dirty="0">
                <a:latin typeface="微软雅黑" panose="020B0503020204020204" pitchFamily="34" charset="-122"/>
                <a:ea typeface="微软雅黑" panose="020B0503020204020204" pitchFamily="34" charset="-122"/>
              </a:rPr>
              <a:t>PDU</a:t>
            </a:r>
            <a:r>
              <a:rPr lang="zh-CN" altLang="en-US" sz="2667" b="1" dirty="0">
                <a:latin typeface="微软雅黑" panose="020B0503020204020204" pitchFamily="34" charset="-122"/>
                <a:ea typeface="微软雅黑" panose="020B0503020204020204" pitchFamily="34" charset="-122"/>
              </a:rPr>
              <a:t>，以便了解所交换的数据的某种性质。但不干扰信息流。</a:t>
            </a:r>
          </a:p>
          <a:p>
            <a:pPr marL="1064233"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这种被动攻击又称为</a:t>
            </a:r>
            <a:r>
              <a:rPr lang="zh-CN" altLang="en-US" sz="2667" b="1" dirty="0">
                <a:solidFill>
                  <a:srgbClr val="0000FF"/>
                </a:solidFill>
                <a:latin typeface="微软雅黑" panose="020B0503020204020204" pitchFamily="34" charset="-122"/>
                <a:ea typeface="微软雅黑" panose="020B0503020204020204" pitchFamily="34" charset="-122"/>
              </a:rPr>
              <a:t>流量分析 </a:t>
            </a:r>
            <a:r>
              <a:rPr lang="en-US" altLang="zh-CN" sz="2667" b="1" dirty="0">
                <a:latin typeface="微软雅黑" panose="020B0503020204020204" pitchFamily="34" charset="-122"/>
                <a:ea typeface="微软雅黑" panose="020B0503020204020204" pitchFamily="34" charset="-122"/>
              </a:rPr>
              <a:t>(traffic analysis)</a:t>
            </a:r>
            <a:r>
              <a:rPr lang="zh-CN" altLang="en-US" sz="2667" b="1" dirty="0">
                <a:latin typeface="微软雅黑" panose="020B0503020204020204" pitchFamily="34" charset="-122"/>
                <a:ea typeface="微软雅黑" panose="020B0503020204020204" pitchFamily="34" charset="-122"/>
              </a:rPr>
              <a:t>。</a:t>
            </a:r>
          </a:p>
        </p:txBody>
      </p:sp>
      <p:sp>
        <p:nvSpPr>
          <p:cNvPr id="5" name="Rectangle 46"/>
          <p:cNvSpPr>
            <a:spLocks noChangeArrowheads="1"/>
          </p:cNvSpPr>
          <p:nvPr/>
        </p:nvSpPr>
        <p:spPr bwMode="auto">
          <a:xfrm>
            <a:off x="679299" y="1147932"/>
            <a:ext cx="10838687" cy="558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0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计算机网络上的通信面临以下两大类威胁：</a:t>
            </a:r>
            <a:r>
              <a:rPr lang="zh-CN" altLang="en-US" sz="2667" b="1" dirty="0">
                <a:solidFill>
                  <a:srgbClr val="0000FF"/>
                </a:solidFill>
                <a:latin typeface="微软雅黑" panose="020B0503020204020204" pitchFamily="34" charset="-122"/>
                <a:ea typeface="微软雅黑" panose="020B0503020204020204" pitchFamily="34" charset="-122"/>
              </a:rPr>
              <a:t>被动攻击</a:t>
            </a:r>
            <a:r>
              <a:rPr lang="zh-CN" altLang="en-US" sz="2667" b="1" dirty="0">
                <a:latin typeface="微软雅黑" panose="020B0503020204020204" pitchFamily="34" charset="-122"/>
                <a:ea typeface="微软雅黑" panose="020B0503020204020204" pitchFamily="34" charset="-122"/>
              </a:rPr>
              <a:t>和</a:t>
            </a:r>
            <a:r>
              <a:rPr lang="zh-CN" altLang="en-US" sz="2667" b="1" dirty="0">
                <a:solidFill>
                  <a:srgbClr val="0000FF"/>
                </a:solidFill>
                <a:latin typeface="微软雅黑" panose="020B0503020204020204" pitchFamily="34" charset="-122"/>
                <a:ea typeface="微软雅黑" panose="020B0503020204020204" pitchFamily="34" charset="-122"/>
              </a:rPr>
              <a:t>主动攻击</a:t>
            </a:r>
            <a:r>
              <a:rPr lang="zh-CN" altLang="en-US" sz="2667" b="1" dirty="0">
                <a:latin typeface="微软雅黑" panose="020B0503020204020204" pitchFamily="34" charset="-122"/>
                <a:ea typeface="微软雅黑" panose="020B0503020204020204" pitchFamily="34" charset="-122"/>
              </a:rPr>
              <a:t>。</a:t>
            </a:r>
          </a:p>
        </p:txBody>
      </p:sp>
      <p:sp>
        <p:nvSpPr>
          <p:cNvPr id="6" name="AutoShape 12"/>
          <p:cNvSpPr>
            <a:spLocks noChangeArrowheads="1"/>
          </p:cNvSpPr>
          <p:nvPr/>
        </p:nvSpPr>
        <p:spPr bwMode="auto">
          <a:xfrm>
            <a:off x="682528" y="1122513"/>
            <a:ext cx="10838688" cy="563033"/>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7" name="Rectangle 13"/>
          <p:cNvSpPr>
            <a:spLocks noChangeArrowheads="1"/>
          </p:cNvSpPr>
          <p:nvPr/>
        </p:nvSpPr>
        <p:spPr bwMode="auto">
          <a:xfrm>
            <a:off x="2723384" y="1088561"/>
            <a:ext cx="67569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7.1.1  </a:t>
            </a:r>
            <a:r>
              <a:rPr lang="zh-CN" altLang="en-US" sz="3200" b="1" dirty="0">
                <a:solidFill>
                  <a:schemeClr val="bg1"/>
                </a:solidFill>
                <a:latin typeface="微软雅黑" panose="020B0503020204020204" pitchFamily="34" charset="-122"/>
                <a:ea typeface="微软雅黑" panose="020B0503020204020204" pitchFamily="34" charset="-122"/>
              </a:rPr>
              <a:t>计算机网络面临的安全性威胁</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679301" y="1531315"/>
            <a:ext cx="10838687" cy="4149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000"/>
              </a:lnSpc>
              <a:buClr>
                <a:srgbClr val="0070C0"/>
              </a:buClr>
              <a:buFont typeface="Wingdings" panose="05000000000000000000" pitchFamily="2" charset="2"/>
              <a:buChar char="l"/>
            </a:pPr>
            <a:r>
              <a:rPr lang="zh-CN" altLang="en-US" sz="2667" b="1" dirty="0">
                <a:solidFill>
                  <a:srgbClr val="0000FF"/>
                </a:solidFill>
                <a:latin typeface="微软雅黑" panose="020B0503020204020204" pitchFamily="34" charset="-122"/>
                <a:ea typeface="微软雅黑" panose="020B0503020204020204" pitchFamily="34" charset="-122"/>
              </a:rPr>
              <a:t>主动攻击</a:t>
            </a:r>
            <a:r>
              <a:rPr lang="zh-CN" altLang="en-US" sz="2667" b="1" dirty="0">
                <a:latin typeface="微软雅黑" panose="020B0503020204020204" pitchFamily="34" charset="-122"/>
                <a:ea typeface="微软雅黑" panose="020B0503020204020204" pitchFamily="34" charset="-122"/>
              </a:rPr>
              <a:t>主要有：</a:t>
            </a:r>
          </a:p>
          <a:p>
            <a:pPr marL="1065927" indent="-609585" eaLnBrk="0" hangingPunct="0">
              <a:lnSpc>
                <a:spcPts val="4000"/>
              </a:lnSpc>
              <a:buClr>
                <a:srgbClr val="7030A0"/>
              </a:buClr>
              <a:buFont typeface="+mj-lt"/>
              <a:buAutoNum type="arabicPeriod"/>
            </a:pPr>
            <a:r>
              <a:rPr lang="zh-CN" altLang="en-US" sz="2667" b="1" dirty="0">
                <a:solidFill>
                  <a:srgbClr val="0000FF"/>
                </a:solidFill>
                <a:latin typeface="微软雅黑" panose="020B0503020204020204" pitchFamily="34" charset="-122"/>
                <a:ea typeface="微软雅黑" panose="020B0503020204020204" pitchFamily="34" charset="-122"/>
              </a:rPr>
              <a:t>篡改</a:t>
            </a:r>
            <a:r>
              <a:rPr lang="en-US" altLang="zh-CN" sz="2667" b="1" dirty="0">
                <a:latin typeface="微软雅黑" panose="020B0503020204020204" pitchFamily="34" charset="-122"/>
                <a:ea typeface="微软雅黑" panose="020B0503020204020204" pitchFamily="34" charset="-122"/>
              </a:rPr>
              <a:t>——</a:t>
            </a:r>
            <a:r>
              <a:rPr lang="zh-CN" altLang="en-US" sz="2667" b="1" dirty="0">
                <a:latin typeface="微软雅黑" panose="020B0503020204020204" pitchFamily="34" charset="-122"/>
                <a:ea typeface="微软雅黑" panose="020B0503020204020204" pitchFamily="34" charset="-122"/>
              </a:rPr>
              <a:t>故意篡改网络上传送的报文。这种攻击方式有时也称为</a:t>
            </a:r>
            <a:r>
              <a:rPr lang="zh-CN" altLang="en-US" sz="2667" b="1" dirty="0">
                <a:solidFill>
                  <a:srgbClr val="0000FF"/>
                </a:solidFill>
                <a:latin typeface="微软雅黑" panose="020B0503020204020204" pitchFamily="34" charset="-122"/>
                <a:ea typeface="微软雅黑" panose="020B0503020204020204" pitchFamily="34" charset="-122"/>
              </a:rPr>
              <a:t>更改报文流</a:t>
            </a:r>
            <a:r>
              <a:rPr lang="zh-CN" altLang="en-US" sz="2667" b="1" dirty="0">
                <a:latin typeface="微软雅黑" panose="020B0503020204020204" pitchFamily="34" charset="-122"/>
                <a:ea typeface="微软雅黑" panose="020B0503020204020204" pitchFamily="34" charset="-122"/>
              </a:rPr>
              <a:t>。</a:t>
            </a:r>
          </a:p>
          <a:p>
            <a:pPr marL="1065927" indent="-609585" eaLnBrk="0" hangingPunct="0">
              <a:lnSpc>
                <a:spcPts val="4000"/>
              </a:lnSpc>
              <a:buClr>
                <a:srgbClr val="7030A0"/>
              </a:buClr>
              <a:buFont typeface="+mj-lt"/>
              <a:buAutoNum type="arabicPeriod"/>
            </a:pPr>
            <a:r>
              <a:rPr lang="zh-CN" altLang="en-US" sz="2667" b="1" dirty="0">
                <a:solidFill>
                  <a:srgbClr val="0000FF"/>
                </a:solidFill>
                <a:latin typeface="微软雅黑" panose="020B0503020204020204" pitchFamily="34" charset="-122"/>
                <a:ea typeface="微软雅黑" panose="020B0503020204020204" pitchFamily="34" charset="-122"/>
              </a:rPr>
              <a:t>恶意程序</a:t>
            </a:r>
            <a:r>
              <a:rPr lang="en-US" altLang="zh-CN" sz="2667" b="1" dirty="0">
                <a:latin typeface="微软雅黑" panose="020B0503020204020204" pitchFamily="34" charset="-122"/>
                <a:ea typeface="微软雅黑" panose="020B0503020204020204" pitchFamily="34" charset="-122"/>
              </a:rPr>
              <a:t>——</a:t>
            </a:r>
            <a:r>
              <a:rPr lang="zh-CN" altLang="en-US" sz="2667" b="1" dirty="0">
                <a:latin typeface="微软雅黑" panose="020B0503020204020204" pitchFamily="34" charset="-122"/>
                <a:ea typeface="微软雅黑" panose="020B0503020204020204" pitchFamily="34" charset="-122"/>
              </a:rPr>
              <a:t>种类繁多，对网络安全威胁较大的主要包括：计算机病毒、计算机蠕虫、特洛伊木马、逻辑炸弹、后门入侵、流氓软件等。</a:t>
            </a:r>
          </a:p>
          <a:p>
            <a:pPr marL="1065927" indent="-609585" eaLnBrk="0" hangingPunct="0">
              <a:lnSpc>
                <a:spcPts val="4000"/>
              </a:lnSpc>
              <a:buClr>
                <a:srgbClr val="7030A0"/>
              </a:buClr>
              <a:buFont typeface="+mj-lt"/>
              <a:buAutoNum type="arabicPeriod"/>
            </a:pPr>
            <a:r>
              <a:rPr lang="zh-CN" altLang="en-US" sz="2667" b="1" dirty="0">
                <a:solidFill>
                  <a:srgbClr val="0000FF"/>
                </a:solidFill>
                <a:latin typeface="微软雅黑" panose="020B0503020204020204" pitchFamily="34" charset="-122"/>
                <a:ea typeface="微软雅黑" panose="020B0503020204020204" pitchFamily="34" charset="-122"/>
              </a:rPr>
              <a:t>拒绝服务</a:t>
            </a:r>
            <a:r>
              <a:rPr lang="en-US" altLang="zh-CN" sz="2667" b="1" dirty="0">
                <a:latin typeface="微软雅黑" panose="020B0503020204020204" pitchFamily="34" charset="-122"/>
                <a:ea typeface="微软雅黑" panose="020B0503020204020204" pitchFamily="34" charset="-122"/>
              </a:rPr>
              <a:t>——</a:t>
            </a:r>
            <a:r>
              <a:rPr lang="zh-CN" altLang="en-US" sz="2667" b="1" dirty="0">
                <a:latin typeface="微软雅黑" panose="020B0503020204020204" pitchFamily="34" charset="-122"/>
                <a:ea typeface="微软雅黑" panose="020B0503020204020204" pitchFamily="34" charset="-122"/>
              </a:rPr>
              <a:t>指攻击者向互联网上的某个服务器不停地发送大量分组，使该服务器无法提供正常服务，甚至完全瘫痪。</a:t>
            </a:r>
          </a:p>
        </p:txBody>
      </p:sp>
      <p:sp>
        <p:nvSpPr>
          <p:cNvPr id="5" name="Rectangle 46"/>
          <p:cNvSpPr>
            <a:spLocks noChangeArrowheads="1"/>
          </p:cNvSpPr>
          <p:nvPr/>
        </p:nvSpPr>
        <p:spPr bwMode="auto">
          <a:xfrm>
            <a:off x="679299" y="942731"/>
            <a:ext cx="10838687" cy="558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0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计算机网络上的通信面临以下两大类威胁：</a:t>
            </a:r>
            <a:r>
              <a:rPr lang="zh-CN" altLang="en-US" sz="2667" b="1" dirty="0">
                <a:solidFill>
                  <a:srgbClr val="0000FF"/>
                </a:solidFill>
                <a:latin typeface="微软雅黑" panose="020B0503020204020204" pitchFamily="34" charset="-122"/>
                <a:ea typeface="微软雅黑" panose="020B0503020204020204" pitchFamily="34" charset="-122"/>
              </a:rPr>
              <a:t>被动攻击</a:t>
            </a:r>
            <a:r>
              <a:rPr lang="zh-CN" altLang="en-US" sz="2667" b="1" dirty="0">
                <a:latin typeface="微软雅黑" panose="020B0503020204020204" pitchFamily="34" charset="-122"/>
                <a:ea typeface="微软雅黑" panose="020B0503020204020204" pitchFamily="34" charset="-122"/>
              </a:rPr>
              <a:t>和</a:t>
            </a:r>
            <a:r>
              <a:rPr lang="zh-CN" altLang="en-US" sz="2667" b="1" dirty="0">
                <a:solidFill>
                  <a:srgbClr val="0000FF"/>
                </a:solidFill>
                <a:latin typeface="微软雅黑" panose="020B0503020204020204" pitchFamily="34" charset="-122"/>
                <a:ea typeface="微软雅黑" panose="020B0503020204020204" pitchFamily="34" charset="-122"/>
              </a:rPr>
              <a:t>主动攻击</a:t>
            </a:r>
            <a:r>
              <a:rPr lang="zh-CN" altLang="en-US" sz="2667" b="1" dirty="0">
                <a:latin typeface="微软雅黑" panose="020B0503020204020204" pitchFamily="34" charset="-122"/>
                <a:ea typeface="微软雅黑" panose="020B0503020204020204" pitchFamily="34" charset="-122"/>
              </a:rPr>
              <a:t>。</a:t>
            </a:r>
          </a:p>
        </p:txBody>
      </p:sp>
      <p:sp>
        <p:nvSpPr>
          <p:cNvPr id="6" name="AutoShape 12"/>
          <p:cNvSpPr>
            <a:spLocks noChangeArrowheads="1"/>
          </p:cNvSpPr>
          <p:nvPr/>
        </p:nvSpPr>
        <p:spPr bwMode="auto">
          <a:xfrm>
            <a:off x="682528" y="917312"/>
            <a:ext cx="10838688" cy="563033"/>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7" name="Rectangle 13"/>
          <p:cNvSpPr>
            <a:spLocks noChangeArrowheads="1"/>
          </p:cNvSpPr>
          <p:nvPr/>
        </p:nvSpPr>
        <p:spPr bwMode="auto">
          <a:xfrm>
            <a:off x="2723384" y="883359"/>
            <a:ext cx="67569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7.1.1  </a:t>
            </a:r>
            <a:r>
              <a:rPr lang="zh-CN" altLang="en-US" sz="3200" b="1" dirty="0">
                <a:solidFill>
                  <a:schemeClr val="bg1"/>
                </a:solidFill>
                <a:latin typeface="微软雅黑" panose="020B0503020204020204" pitchFamily="34" charset="-122"/>
                <a:ea typeface="微软雅黑" panose="020B0503020204020204" pitchFamily="34" charset="-122"/>
              </a:rPr>
              <a:t>计算机网络面临的安全性威胁</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679301" y="1716628"/>
            <a:ext cx="10838687"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网络的安全性是不可判定的。</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一个安全的计算机网络应达到四个目标：</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保密性</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端点鉴别</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信息的完整性</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运行的安全性</a:t>
            </a:r>
          </a:p>
        </p:txBody>
      </p:sp>
      <p:sp>
        <p:nvSpPr>
          <p:cNvPr id="5" name="矩形标注 4"/>
          <p:cNvSpPr/>
          <p:nvPr/>
        </p:nvSpPr>
        <p:spPr bwMode="auto">
          <a:xfrm>
            <a:off x="4820011" y="2911963"/>
            <a:ext cx="6435644" cy="2871928"/>
          </a:xfrm>
          <a:prstGeom prst="wedgeRectCallout">
            <a:avLst>
              <a:gd name="adj1" fmla="val -79805"/>
              <a:gd name="adj2" fmla="val -40636"/>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lstStyle/>
          <a:p>
            <a:pPr marL="380990" indent="-380990">
              <a:lnSpc>
                <a:spcPts val="3600"/>
              </a:lnSpc>
              <a:buClr>
                <a:srgbClr val="0070C0"/>
              </a:buClr>
              <a:buSzPct val="70000"/>
              <a:buFont typeface="Wingdings" panose="05000000000000000000" pitchFamily="2" charset="2"/>
              <a:buChar char="n"/>
            </a:pPr>
            <a:r>
              <a:rPr lang="zh-CN" altLang="zh-CN" sz="2400" b="1" dirty="0">
                <a:latin typeface="微软雅黑" panose="020B0503020204020204" pitchFamily="34" charset="-122"/>
                <a:ea typeface="微软雅黑" panose="020B0503020204020204" pitchFamily="34" charset="-122"/>
              </a:rPr>
              <a:t>只有信息的发送方和接收方才能懂得所发送信息的内容</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80990" indent="-380990">
              <a:lnSpc>
                <a:spcPts val="3600"/>
              </a:lnSpc>
              <a:buClr>
                <a:srgbClr val="0070C0"/>
              </a:buClr>
              <a:buSzPct val="7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是网络安全通信的</a:t>
            </a:r>
            <a:r>
              <a:rPr lang="zh-CN" altLang="en-US" sz="2400" b="1" dirty="0">
                <a:solidFill>
                  <a:srgbClr val="0000FF"/>
                </a:solidFill>
                <a:latin typeface="微软雅黑" panose="020B0503020204020204" pitchFamily="34" charset="-122"/>
                <a:ea typeface="微软雅黑" panose="020B0503020204020204" pitchFamily="34" charset="-122"/>
              </a:rPr>
              <a:t>最基本</a:t>
            </a:r>
            <a:r>
              <a:rPr lang="zh-CN" altLang="en-US" sz="2400" b="1" dirty="0">
                <a:latin typeface="微软雅黑" panose="020B0503020204020204" pitchFamily="34" charset="-122"/>
                <a:ea typeface="微软雅黑" panose="020B0503020204020204" pitchFamily="34" charset="-122"/>
              </a:rPr>
              <a:t>的内容，也是对付被动攻击必须具备的功能。</a:t>
            </a:r>
            <a:endParaRPr lang="en-US" altLang="zh-CN" sz="2400" b="1" dirty="0">
              <a:latin typeface="微软雅黑" panose="020B0503020204020204" pitchFamily="34" charset="-122"/>
              <a:ea typeface="微软雅黑" panose="020B0503020204020204" pitchFamily="34" charset="-122"/>
            </a:endParaRPr>
          </a:p>
          <a:p>
            <a:pPr marL="380990" indent="-380990">
              <a:lnSpc>
                <a:spcPts val="3600"/>
              </a:lnSpc>
              <a:buClr>
                <a:srgbClr val="0070C0"/>
              </a:buClr>
              <a:buSzPct val="70000"/>
              <a:buFont typeface="Wingdings" panose="05000000000000000000" pitchFamily="2" charset="2"/>
              <a:buChar char="n"/>
            </a:pPr>
            <a:r>
              <a:rPr lang="zh-CN" altLang="zh-CN" sz="2400" b="1" dirty="0">
                <a:latin typeface="微软雅黑" panose="020B0503020204020204" pitchFamily="34" charset="-122"/>
                <a:ea typeface="微软雅黑" panose="020B0503020204020204" pitchFamily="34" charset="-122"/>
              </a:rPr>
              <a:t>为了使网络具有保密性，需要使用各种</a:t>
            </a:r>
            <a:r>
              <a:rPr lang="zh-CN" altLang="zh-CN" sz="2400" b="1" dirty="0">
                <a:solidFill>
                  <a:srgbClr val="0000FF"/>
                </a:solidFill>
                <a:latin typeface="微软雅黑" panose="020B0503020204020204" pitchFamily="34" charset="-122"/>
                <a:ea typeface="微软雅黑" panose="020B0503020204020204" pitchFamily="34" charset="-122"/>
              </a:rPr>
              <a:t>密码技术</a:t>
            </a:r>
            <a:r>
              <a:rPr lang="zh-CN"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7" name="AutoShape 12"/>
          <p:cNvSpPr>
            <a:spLocks noChangeArrowheads="1"/>
          </p:cNvSpPr>
          <p:nvPr/>
        </p:nvSpPr>
        <p:spPr bwMode="auto">
          <a:xfrm>
            <a:off x="682528" y="1077720"/>
            <a:ext cx="10838688" cy="563033"/>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8" name="Rectangle 13"/>
          <p:cNvSpPr>
            <a:spLocks noChangeArrowheads="1"/>
          </p:cNvSpPr>
          <p:nvPr/>
        </p:nvSpPr>
        <p:spPr bwMode="auto">
          <a:xfrm>
            <a:off x="3749305" y="1043767"/>
            <a:ext cx="47051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7.1.2  </a:t>
            </a:r>
            <a:r>
              <a:rPr lang="zh-CN" altLang="en-US" sz="3200" b="1" dirty="0">
                <a:solidFill>
                  <a:schemeClr val="bg1"/>
                </a:solidFill>
                <a:latin typeface="微软雅黑" panose="020B0503020204020204" pitchFamily="34" charset="-122"/>
                <a:ea typeface="微软雅黑" panose="020B0503020204020204" pitchFamily="34" charset="-122"/>
              </a:rPr>
              <a:t>安全的计算机网络</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679301" y="1873547"/>
            <a:ext cx="10838687"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网络的安全性是不可判定的。</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一个安全的计算机网络应达到四个目标：</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保密性</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端点鉴别</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信息的完整性</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运行的安全性</a:t>
            </a:r>
          </a:p>
        </p:txBody>
      </p:sp>
      <p:sp>
        <p:nvSpPr>
          <p:cNvPr id="6" name="矩形标注 5"/>
          <p:cNvSpPr/>
          <p:nvPr/>
        </p:nvSpPr>
        <p:spPr bwMode="auto">
          <a:xfrm>
            <a:off x="4834730" y="3705901"/>
            <a:ext cx="6420924" cy="1054716"/>
          </a:xfrm>
          <a:prstGeom prst="wedgeRectCallout">
            <a:avLst>
              <a:gd name="adj1" fmla="val -73246"/>
              <a:gd name="adj2" fmla="val -31422"/>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lstStyle/>
          <a:p>
            <a:pPr marL="380990" indent="-380990">
              <a:lnSpc>
                <a:spcPts val="3600"/>
              </a:lnSpc>
              <a:buClr>
                <a:srgbClr val="0070C0"/>
              </a:buClr>
              <a:buSzPct val="70000"/>
              <a:buFont typeface="Wingdings" panose="05000000000000000000" pitchFamily="2" charset="2"/>
              <a:buChar char="n"/>
            </a:pPr>
            <a:r>
              <a:rPr lang="zh-CN" altLang="zh-CN" sz="2400" b="1" dirty="0">
                <a:latin typeface="微软雅黑" panose="020B0503020204020204" pitchFamily="34" charset="-122"/>
                <a:ea typeface="微软雅黑" panose="020B0503020204020204" pitchFamily="34" charset="-122"/>
              </a:rPr>
              <a:t>鉴别信息的发送方和接收方的</a:t>
            </a:r>
            <a:r>
              <a:rPr lang="zh-CN" altLang="zh-CN" sz="2400" b="1" dirty="0">
                <a:solidFill>
                  <a:srgbClr val="0000FF"/>
                </a:solidFill>
                <a:latin typeface="微软雅黑" panose="020B0503020204020204" pitchFamily="34" charset="-122"/>
                <a:ea typeface="微软雅黑" panose="020B0503020204020204" pitchFamily="34" charset="-122"/>
              </a:rPr>
              <a:t>真实身份</a:t>
            </a:r>
            <a:r>
              <a:rPr lang="zh-CN" altLang="zh-CN" sz="2400" b="1" dirty="0">
                <a:latin typeface="微软雅黑" panose="020B0503020204020204" pitchFamily="34" charset="-122"/>
                <a:ea typeface="微软雅黑" panose="020B0503020204020204" pitchFamily="34" charset="-122"/>
              </a:rPr>
              <a:t>。 </a:t>
            </a:r>
            <a:endParaRPr lang="en-US" altLang="zh-CN" sz="2400" b="1" dirty="0">
              <a:latin typeface="微软雅黑" panose="020B0503020204020204" pitchFamily="34" charset="-122"/>
              <a:ea typeface="微软雅黑" panose="020B0503020204020204" pitchFamily="34" charset="-122"/>
            </a:endParaRPr>
          </a:p>
          <a:p>
            <a:pPr marL="380990" indent="-380990">
              <a:lnSpc>
                <a:spcPts val="3600"/>
              </a:lnSpc>
              <a:buClr>
                <a:srgbClr val="0070C0"/>
              </a:buClr>
              <a:buSzPct val="7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a:t>
            </a:r>
            <a:r>
              <a:rPr lang="zh-CN" altLang="zh-CN" sz="2400" b="1" dirty="0">
                <a:latin typeface="微软雅黑" panose="020B0503020204020204" pitchFamily="34" charset="-122"/>
                <a:ea typeface="微软雅黑" panose="020B0503020204020204" pitchFamily="34" charset="-122"/>
              </a:rPr>
              <a:t>对付主动攻击</a:t>
            </a:r>
            <a:r>
              <a:rPr lang="zh-CN" altLang="en-US" sz="2400" b="1" dirty="0">
                <a:latin typeface="微软雅黑" panose="020B0503020204020204" pitchFamily="34" charset="-122"/>
                <a:ea typeface="微软雅黑" panose="020B0503020204020204" pitchFamily="34" charset="-122"/>
              </a:rPr>
              <a:t>中是</a:t>
            </a:r>
            <a:r>
              <a:rPr lang="zh-CN" altLang="zh-CN" sz="2400" b="1" dirty="0">
                <a:latin typeface="微软雅黑" panose="020B0503020204020204" pitchFamily="34" charset="-122"/>
                <a:ea typeface="微软雅黑" panose="020B0503020204020204" pitchFamily="34" charset="-122"/>
              </a:rPr>
              <a:t>非常重要的</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7" name="AutoShape 12"/>
          <p:cNvSpPr>
            <a:spLocks noChangeArrowheads="1"/>
          </p:cNvSpPr>
          <p:nvPr/>
        </p:nvSpPr>
        <p:spPr bwMode="auto">
          <a:xfrm>
            <a:off x="682528" y="1282921"/>
            <a:ext cx="10838688" cy="563033"/>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8" name="Rectangle 13"/>
          <p:cNvSpPr>
            <a:spLocks noChangeArrowheads="1"/>
          </p:cNvSpPr>
          <p:nvPr/>
        </p:nvSpPr>
        <p:spPr bwMode="auto">
          <a:xfrm>
            <a:off x="3749305" y="1248969"/>
            <a:ext cx="47051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7.1.2  </a:t>
            </a:r>
            <a:r>
              <a:rPr lang="zh-CN" altLang="en-US" sz="3200" b="1" dirty="0">
                <a:solidFill>
                  <a:schemeClr val="bg1"/>
                </a:solidFill>
                <a:latin typeface="微软雅黑" panose="020B0503020204020204" pitchFamily="34" charset="-122"/>
                <a:ea typeface="微软雅黑" panose="020B0503020204020204" pitchFamily="34" charset="-122"/>
              </a:rPr>
              <a:t>安全的计算机网络</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679301" y="1716628"/>
            <a:ext cx="10838687" cy="341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网络的安全性是不可判定的。</a:t>
            </a:r>
          </a:p>
          <a:p>
            <a:pPr marL="457189" indent="-457189" eaLnBrk="0" hangingPunct="0">
              <a:lnSpc>
                <a:spcPts val="4400"/>
              </a:lnSpc>
              <a:buClr>
                <a:srgbClr val="0070C0"/>
              </a:buClr>
              <a:buFont typeface="Wingdings" panose="05000000000000000000" pitchFamily="2" charset="2"/>
              <a:buChar char="l"/>
            </a:pPr>
            <a:r>
              <a:rPr lang="zh-CN" altLang="en-US" sz="2667" b="1" dirty="0">
                <a:latin typeface="微软雅黑" panose="020B0503020204020204" pitchFamily="34" charset="-122"/>
                <a:ea typeface="微软雅黑" panose="020B0503020204020204" pitchFamily="34" charset="-122"/>
              </a:rPr>
              <a:t>一个安全的计算机网络应达到四个目标：</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保密性</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端点鉴别</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信息的完整性</a:t>
            </a:r>
          </a:p>
          <a:p>
            <a:pPr marL="1065927" indent="-609585" eaLnBrk="0" hangingPunct="0">
              <a:lnSpc>
                <a:spcPts val="4400"/>
              </a:lnSpc>
              <a:buClr>
                <a:srgbClr val="7030A0"/>
              </a:buClr>
              <a:buFont typeface="+mj-lt"/>
              <a:buAutoNum type="arabicPeriod"/>
            </a:pPr>
            <a:r>
              <a:rPr lang="zh-CN" altLang="en-US" sz="2667" b="1" dirty="0">
                <a:latin typeface="微软雅黑" panose="020B0503020204020204" pitchFamily="34" charset="-122"/>
                <a:ea typeface="微软雅黑" panose="020B0503020204020204" pitchFamily="34" charset="-122"/>
              </a:rPr>
              <a:t>运行的安全性</a:t>
            </a:r>
          </a:p>
        </p:txBody>
      </p:sp>
      <p:sp>
        <p:nvSpPr>
          <p:cNvPr id="6" name="矩形标注 5"/>
          <p:cNvSpPr/>
          <p:nvPr/>
        </p:nvSpPr>
        <p:spPr bwMode="auto">
          <a:xfrm>
            <a:off x="4820011" y="3253330"/>
            <a:ext cx="6435644" cy="2452517"/>
          </a:xfrm>
          <a:prstGeom prst="wedgeRectCallout">
            <a:avLst>
              <a:gd name="adj1" fmla="val -62225"/>
              <a:gd name="adj2" fmla="val -8025"/>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lstStyle/>
          <a:p>
            <a:pPr marL="380990" indent="-380990">
              <a:lnSpc>
                <a:spcPts val="3600"/>
              </a:lnSpc>
              <a:buClr>
                <a:srgbClr val="0070C0"/>
              </a:buClr>
              <a:buSzPct val="7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信息的内容</a:t>
            </a:r>
            <a:r>
              <a:rPr lang="zh-CN" altLang="en-US" sz="2400" b="1" dirty="0">
                <a:solidFill>
                  <a:srgbClr val="0000FF"/>
                </a:solidFill>
                <a:latin typeface="微软雅黑" panose="020B0503020204020204" pitchFamily="34" charset="-122"/>
                <a:ea typeface="微软雅黑" panose="020B0503020204020204" pitchFamily="34" charset="-122"/>
              </a:rPr>
              <a:t>未被篡改过</a:t>
            </a:r>
            <a:r>
              <a:rPr lang="zh-CN" altLang="en-US" sz="2400" b="1" dirty="0">
                <a:latin typeface="微软雅黑" panose="020B0503020204020204" pitchFamily="34" charset="-122"/>
                <a:ea typeface="微软雅黑" panose="020B0503020204020204" pitchFamily="34" charset="-122"/>
              </a:rPr>
              <a:t>。</a:t>
            </a:r>
          </a:p>
          <a:p>
            <a:pPr marL="380990" indent="-380990">
              <a:lnSpc>
                <a:spcPts val="3600"/>
              </a:lnSpc>
              <a:buClr>
                <a:srgbClr val="0070C0"/>
              </a:buClr>
              <a:buSzPct val="7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在应对主动攻击中是必不可少的。</a:t>
            </a:r>
          </a:p>
          <a:p>
            <a:pPr marL="380990" indent="-380990">
              <a:lnSpc>
                <a:spcPts val="3600"/>
              </a:lnSpc>
              <a:buClr>
                <a:srgbClr val="0070C0"/>
              </a:buClr>
              <a:buSzPct val="7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信息的完整性与端点鉴别往往是不可分割的。</a:t>
            </a:r>
          </a:p>
          <a:p>
            <a:pPr marL="380990" indent="-380990">
              <a:lnSpc>
                <a:spcPts val="3600"/>
              </a:lnSpc>
              <a:buClr>
                <a:srgbClr val="0070C0"/>
              </a:buClr>
              <a:buSzPct val="7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在谈到“鉴别”时，也同时包含了端点鉴别和报文完整性。</a:t>
            </a:r>
          </a:p>
        </p:txBody>
      </p:sp>
      <p:sp>
        <p:nvSpPr>
          <p:cNvPr id="7" name="AutoShape 12"/>
          <p:cNvSpPr>
            <a:spLocks noChangeArrowheads="1"/>
          </p:cNvSpPr>
          <p:nvPr/>
        </p:nvSpPr>
        <p:spPr bwMode="auto">
          <a:xfrm>
            <a:off x="682528" y="1162214"/>
            <a:ext cx="10838688" cy="563033"/>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p>
        </p:txBody>
      </p:sp>
      <p:sp>
        <p:nvSpPr>
          <p:cNvPr id="8" name="Rectangle 13"/>
          <p:cNvSpPr>
            <a:spLocks noChangeArrowheads="1"/>
          </p:cNvSpPr>
          <p:nvPr/>
        </p:nvSpPr>
        <p:spPr bwMode="auto">
          <a:xfrm>
            <a:off x="3749305" y="1128262"/>
            <a:ext cx="47051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7.1.2  </a:t>
            </a:r>
            <a:r>
              <a:rPr lang="zh-CN" altLang="en-US" sz="3200" b="1" dirty="0">
                <a:solidFill>
                  <a:schemeClr val="bg1"/>
                </a:solidFill>
                <a:latin typeface="微软雅黑" panose="020B0503020204020204" pitchFamily="34" charset="-122"/>
                <a:ea typeface="微软雅黑" panose="020B0503020204020204" pitchFamily="34" charset="-122"/>
              </a:rPr>
              <a:t>安全的计算机网络</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9898</TotalTime>
  <Words>12411</Words>
  <Application>Microsoft Office PowerPoint</Application>
  <PresentationFormat>宽屏</PresentationFormat>
  <Paragraphs>1656</Paragraphs>
  <Slides>225</Slides>
  <Notes>23</Notes>
  <HiddenSlides>3</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225</vt:i4>
      </vt:variant>
    </vt:vector>
  </HeadingPairs>
  <TitlesOfParts>
    <vt:vector size="240" baseType="lpstr">
      <vt:lpstr>ArialMT</vt:lpstr>
      <vt:lpstr>等线</vt:lpstr>
      <vt:lpstr>等线 Light</vt:lpstr>
      <vt:lpstr>黑体</vt:lpstr>
      <vt:lpstr>华光超粗黑_CNKI</vt:lpstr>
      <vt:lpstr>宋体</vt:lpstr>
      <vt:lpstr>微软雅黑</vt:lpstr>
      <vt:lpstr>Arial</vt:lpstr>
      <vt:lpstr>Arial Black</vt:lpstr>
      <vt:lpstr>Calibri</vt:lpstr>
      <vt:lpstr>Tahoma</vt:lpstr>
      <vt:lpstr>Wingdings</vt:lpstr>
      <vt:lpstr>Office 主题​​</vt:lpstr>
      <vt:lpstr>VISIO</vt:lpstr>
      <vt:lpstr>公式</vt:lpstr>
      <vt:lpstr>物联网安全（实验）</vt:lpstr>
      <vt:lpstr>课程总体介绍</vt:lpstr>
      <vt:lpstr>实验一</vt:lpstr>
      <vt:lpstr>实验目标</vt:lpstr>
      <vt:lpstr>课堂讨论</vt:lpstr>
      <vt:lpstr>PowerPoint 演示文稿</vt:lpstr>
      <vt:lpstr>PLC基本工作模型</vt:lpstr>
      <vt:lpstr>工控实验箱装置简介</vt:lpstr>
      <vt:lpstr>工控实验箱装置简介</vt:lpstr>
      <vt:lpstr>工控实验箱装置简介</vt:lpstr>
      <vt:lpstr>工控实验箱装置简介</vt:lpstr>
      <vt:lpstr>工控实验箱装置简介</vt:lpstr>
      <vt:lpstr>实验内容</vt:lpstr>
      <vt:lpstr>实验内容</vt:lpstr>
      <vt:lpstr>实验内容</vt:lpstr>
      <vt:lpstr>实验要求</vt:lpstr>
      <vt:lpstr>特别注意事项</vt:lpstr>
      <vt:lpstr>实验二</vt:lpstr>
      <vt:lpstr>实验目标</vt:lpstr>
      <vt:lpstr>背景资料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背景资料 </vt:lpstr>
      <vt:lpstr>背景资料</vt:lpstr>
      <vt:lpstr>背景资料</vt:lpstr>
      <vt:lpstr>背景资料 </vt:lpstr>
      <vt:lpstr>实验内容</vt:lpstr>
      <vt:lpstr>PowerPoint 演示文稿</vt:lpstr>
      <vt:lpstr>实验要求</vt:lpstr>
      <vt:lpstr>实验要求</vt:lpstr>
      <vt:lpstr>Misc</vt:lpstr>
      <vt:lpstr>Misc</vt:lpstr>
      <vt:lpstr>实验三</vt:lpstr>
      <vt:lpstr>实验目标</vt:lpstr>
      <vt:lpstr>背景资料</vt:lpstr>
      <vt:lpstr>PowerPoint 演示文稿</vt:lpstr>
      <vt:lpstr>PowerPoint 演示文稿</vt:lpstr>
      <vt:lpstr>Interactions Involved in Smart Home Platform</vt:lpstr>
      <vt:lpstr>智能家居应用场景</vt:lpstr>
      <vt:lpstr>PowerPoint 演示文稿</vt:lpstr>
      <vt:lpstr>Message Queuing Telemetry Transport (MQTT)</vt:lpstr>
      <vt:lpstr>How MQTT works</vt:lpstr>
      <vt:lpstr>How MQTT works</vt:lpstr>
      <vt:lpstr>How MQTT works</vt:lpstr>
      <vt:lpstr>How MQTT works</vt:lpstr>
      <vt:lpstr>Message Queuing Telemetry Transport (MQTT)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常见对称加密算法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实验内容</vt:lpstr>
      <vt:lpstr>实验要求</vt:lpstr>
      <vt:lpstr>实验要求</vt:lpstr>
      <vt:lpstr>提示</vt:lpstr>
      <vt:lpstr>实验四</vt:lpstr>
      <vt:lpstr>实验目标</vt:lpstr>
      <vt:lpstr>背景资料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背景资料</vt:lpstr>
      <vt:lpstr>背景资料</vt:lpstr>
      <vt:lpstr>背景资料</vt:lpstr>
      <vt:lpstr>背景资料</vt:lpstr>
      <vt:lpstr>背景资料</vt:lpstr>
      <vt:lpstr>背景资料</vt:lpstr>
      <vt:lpstr>背景资料</vt:lpstr>
      <vt:lpstr>背景资料</vt:lpstr>
      <vt:lpstr>实验内容</vt:lpstr>
      <vt:lpstr>提示</vt:lpstr>
      <vt:lpstr>实验要求</vt:lpstr>
      <vt:lpstr>实验要求</vt:lpstr>
      <vt:lpstr>实验五</vt:lpstr>
      <vt:lpstr>实验目的</vt:lpstr>
      <vt:lpstr>背景资料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现实中如何用应用RFID 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突破基于UID的访问控制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Introduction to the Proxmark Platform</vt:lpstr>
      <vt:lpstr>背景介绍</vt:lpstr>
      <vt:lpstr>PowerPoint 演示文稿</vt:lpstr>
      <vt:lpstr>背景介绍</vt:lpstr>
      <vt:lpstr>PowerPoint 演示文稿</vt:lpstr>
      <vt:lpstr>实验内容</vt:lpstr>
      <vt:lpstr>实验内容</vt:lpstr>
      <vt:lpstr>实验内容</vt:lpstr>
      <vt:lpstr>提示</vt:lpstr>
      <vt:lpstr>重要提示</vt:lpstr>
      <vt:lpstr>重要提示</vt:lpstr>
      <vt:lpstr>重要提示：知识不得用于非法行为</vt:lpstr>
      <vt:lpstr>实验要求</vt:lpstr>
      <vt:lpstr>实验要求</vt:lpstr>
      <vt:lpstr>实验六</vt:lpstr>
      <vt:lpstr>实验目的</vt:lpstr>
      <vt:lpstr>背景</vt:lpstr>
      <vt:lpstr>背景</vt:lpstr>
      <vt:lpstr>背景</vt:lpstr>
      <vt:lpstr>PowerPoint 演示文稿</vt:lpstr>
      <vt:lpstr>背景</vt:lpstr>
      <vt:lpstr>PowerPoint 演示文稿</vt:lpstr>
      <vt:lpstr>背景</vt:lpstr>
      <vt:lpstr>背景</vt:lpstr>
      <vt:lpstr>背景</vt:lpstr>
      <vt:lpstr>背景</vt:lpstr>
      <vt:lpstr>背景</vt:lpstr>
      <vt:lpstr>思考</vt:lpstr>
      <vt:lpstr>背景</vt:lpstr>
      <vt:lpstr>背景</vt:lpstr>
      <vt:lpstr>思考</vt:lpstr>
      <vt:lpstr>背景</vt:lpstr>
      <vt:lpstr>背景</vt:lpstr>
      <vt:lpstr>背景</vt:lpstr>
      <vt:lpstr>实验内容</vt:lpstr>
      <vt:lpstr>实验要求</vt:lpstr>
      <vt:lpstr>实验要求</vt:lpstr>
      <vt:lpstr>欢迎大家对本课程提出建议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物联网安全（实验）</dc:title>
  <dc:creator>JIA Yan</dc:creator>
  <cp:lastModifiedBy>robin steve</cp:lastModifiedBy>
  <cp:revision>224</cp:revision>
  <dcterms:created xsi:type="dcterms:W3CDTF">2021-08-09T08:29:39Z</dcterms:created>
  <dcterms:modified xsi:type="dcterms:W3CDTF">2024-01-26T02:59:10Z</dcterms:modified>
</cp:coreProperties>
</file>